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4"/>
    <p:sldMasterId id="2147483919" r:id="rId5"/>
    <p:sldMasterId id="2147483960" r:id="rId6"/>
    <p:sldMasterId id="2147483974" r:id="rId7"/>
    <p:sldMasterId id="2147483986" r:id="rId8"/>
    <p:sldMasterId id="2147484017" r:id="rId9"/>
    <p:sldMasterId id="2147484070" r:id="rId10"/>
    <p:sldMasterId id="2147484077" r:id="rId11"/>
    <p:sldMasterId id="2147484094" r:id="rId12"/>
  </p:sldMasterIdLst>
  <p:notesMasterIdLst>
    <p:notesMasterId r:id="rId18"/>
  </p:notesMasterIdLst>
  <p:sldIdLst>
    <p:sldId id="305" r:id="rId13"/>
    <p:sldId id="324" r:id="rId14"/>
    <p:sldId id="323" r:id="rId15"/>
    <p:sldId id="311" r:id="rId16"/>
    <p:sldId id="307" r:id="rId17"/>
  </p:sldIdLst>
  <p:sldSz cx="12192000" cy="6858000"/>
  <p:notesSz cx="6807200" cy="9939338"/>
  <p:custDataLst>
    <p:tags r:id="rId19"/>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E8A"/>
    <a:srgbClr val="E06373"/>
    <a:srgbClr val="0076A8"/>
    <a:srgbClr val="8C8C8C"/>
    <a:srgbClr val="E7E7E7"/>
    <a:srgbClr val="BBBCBC"/>
    <a:srgbClr val="FFE18B"/>
    <a:srgbClr val="FFF2CC"/>
    <a:srgbClr val="EDF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76" y="66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50375" cy="498966"/>
          </a:xfrm>
          <a:prstGeom prst="rect">
            <a:avLst/>
          </a:prstGeom>
        </p:spPr>
        <p:txBody>
          <a:bodyPr vert="horz" lIns="92211" tIns="46106" rIns="92211" bIns="46106" rtlCol="0"/>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3" name="日付プレースホルダー 2"/>
          <p:cNvSpPr>
            <a:spLocks noGrp="1"/>
          </p:cNvSpPr>
          <p:nvPr>
            <p:ph type="dt" idx="1"/>
          </p:nvPr>
        </p:nvSpPr>
        <p:spPr>
          <a:xfrm>
            <a:off x="3855224" y="3"/>
            <a:ext cx="2950374" cy="498966"/>
          </a:xfrm>
          <a:prstGeom prst="rect">
            <a:avLst/>
          </a:prstGeom>
        </p:spPr>
        <p:txBody>
          <a:bodyPr vert="horz" lIns="92211" tIns="46106" rIns="92211" bIns="46106" rtlCol="0"/>
          <a:lstStyle>
            <a:lvl1pPr algn="r">
              <a:defRPr sz="1200">
                <a:latin typeface="+mn-lt"/>
                <a:ea typeface="Yu Gothic UI" panose="020B0500000000000000" pitchFamily="50" charset="-128"/>
                <a:cs typeface="+mn-cs"/>
                <a:sym typeface="+mn-lt"/>
              </a:defRPr>
            </a:lvl1pPr>
          </a:lstStyle>
          <a:p>
            <a:fld id="{AAE2C4BB-DD5D-4EF0-8811-528209874544}" type="datetimeFigureOut">
              <a:rPr kumimoji="1" lang="ja-JP" altLang="en-US" smtClean="0"/>
              <a:pPr/>
              <a:t>2025/7/4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11" tIns="46106" rIns="92211" bIns="46106" rtlCol="0" anchor="ctr"/>
          <a:lstStyle/>
          <a:p>
            <a:endParaRPr lang="ja-JP" altLang="en-US"/>
          </a:p>
        </p:txBody>
      </p:sp>
      <p:sp>
        <p:nvSpPr>
          <p:cNvPr id="5" name="ノート プレースホルダー 4"/>
          <p:cNvSpPr>
            <a:spLocks noGrp="1"/>
          </p:cNvSpPr>
          <p:nvPr>
            <p:ph type="body" sz="quarter" idx="3"/>
          </p:nvPr>
        </p:nvSpPr>
        <p:spPr>
          <a:xfrm>
            <a:off x="680242" y="4783357"/>
            <a:ext cx="5446723" cy="3913364"/>
          </a:xfrm>
          <a:prstGeom prst="rect">
            <a:avLst/>
          </a:prstGeom>
        </p:spPr>
        <p:txBody>
          <a:bodyPr vert="horz" lIns="92211" tIns="46106" rIns="92211" bIns="461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11" tIns="46106" rIns="92211" bIns="46106" rtlCol="0" anchor="b"/>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7" name="スライド番号プレースホルダー 6"/>
          <p:cNvSpPr>
            <a:spLocks noGrp="1"/>
          </p:cNvSpPr>
          <p:nvPr>
            <p:ph type="sldNum" sz="quarter" idx="5"/>
          </p:nvPr>
        </p:nvSpPr>
        <p:spPr>
          <a:xfrm>
            <a:off x="3855224" y="9440372"/>
            <a:ext cx="2950374" cy="498966"/>
          </a:xfrm>
          <a:prstGeom prst="rect">
            <a:avLst/>
          </a:prstGeom>
        </p:spPr>
        <p:txBody>
          <a:bodyPr vert="horz" lIns="92211" tIns="46106" rIns="92211" bIns="46106" rtlCol="0" anchor="b"/>
          <a:lstStyle>
            <a:lvl1pPr algn="r">
              <a:defRPr sz="1200">
                <a:latin typeface="+mn-lt"/>
                <a:ea typeface="Yu Gothic UI" panose="020B0500000000000000" pitchFamily="50" charset="-128"/>
                <a:cs typeface="+mn-cs"/>
                <a:sym typeface="+mn-lt"/>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1pPr>
    <a:lvl2pPr marL="4572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2pPr>
    <a:lvl3pPr marL="9144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3pPr>
    <a:lvl4pPr marL="13716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4pPr>
    <a:lvl5pPr marL="18288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7.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29.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5.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5.xml"/><Relationship Id="rId1" Type="http://schemas.openxmlformats.org/officeDocument/2006/relationships/tags" Target="../tags/tag33.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5.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5.xml"/><Relationship Id="rId1" Type="http://schemas.openxmlformats.org/officeDocument/2006/relationships/tags" Target="../tags/tag35.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5.xml"/><Relationship Id="rId1" Type="http://schemas.openxmlformats.org/officeDocument/2006/relationships/tags" Target="../tags/tag36.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5.xml"/><Relationship Id="rId1" Type="http://schemas.openxmlformats.org/officeDocument/2006/relationships/tags" Target="../tags/tag37.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5.xml"/><Relationship Id="rId1" Type="http://schemas.openxmlformats.org/officeDocument/2006/relationships/tags" Target="../tags/tag38.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5.xml"/><Relationship Id="rId1" Type="http://schemas.openxmlformats.org/officeDocument/2006/relationships/tags" Target="../tags/tag39.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5.xml"/><Relationship Id="rId1" Type="http://schemas.openxmlformats.org/officeDocument/2006/relationships/tags" Target="../tags/tag40.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5.xml"/><Relationship Id="rId1" Type="http://schemas.openxmlformats.org/officeDocument/2006/relationships/tags" Target="../tags/tag41.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5.xml"/><Relationship Id="rId1" Type="http://schemas.openxmlformats.org/officeDocument/2006/relationships/tags" Target="../tags/tag42.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5.xml"/><Relationship Id="rId1" Type="http://schemas.openxmlformats.org/officeDocument/2006/relationships/tags" Target="../tags/tag43.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5.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5.xml"/><Relationship Id="rId1" Type="http://schemas.openxmlformats.org/officeDocument/2006/relationships/tags" Target="../tags/tag4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5.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tags" Target="../tags/tag4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49.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50.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6.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tags" Target="../tags/tag52.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6.xml"/><Relationship Id="rId1" Type="http://schemas.openxmlformats.org/officeDocument/2006/relationships/tags" Target="../tags/tag55.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6.xml"/><Relationship Id="rId1" Type="http://schemas.openxmlformats.org/officeDocument/2006/relationships/tags" Target="../tags/tag5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6.xml"/><Relationship Id="rId1" Type="http://schemas.openxmlformats.org/officeDocument/2006/relationships/tags" Target="../tags/tag57.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6.xml"/><Relationship Id="rId1" Type="http://schemas.openxmlformats.org/officeDocument/2006/relationships/tags" Target="../tags/tag58.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6.xml"/><Relationship Id="rId1" Type="http://schemas.openxmlformats.org/officeDocument/2006/relationships/tags" Target="../tags/tag59.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6.xml"/><Relationship Id="rId1" Type="http://schemas.openxmlformats.org/officeDocument/2006/relationships/tags" Target="../tags/tag60.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7.xml"/><Relationship Id="rId1" Type="http://schemas.openxmlformats.org/officeDocument/2006/relationships/tags" Target="../tags/tag62.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tags" Target="../tags/tag63.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7.xml"/><Relationship Id="rId1" Type="http://schemas.openxmlformats.org/officeDocument/2006/relationships/tags" Target="../tags/tag64.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7.xml"/><Relationship Id="rId1" Type="http://schemas.openxmlformats.org/officeDocument/2006/relationships/tags" Target="../tags/tag65.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8.xml"/><Relationship Id="rId1" Type="http://schemas.openxmlformats.org/officeDocument/2006/relationships/tags" Target="../tags/tag6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tags" Target="../tags/tag68.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8.xml"/><Relationship Id="rId1" Type="http://schemas.openxmlformats.org/officeDocument/2006/relationships/tags" Target="../tags/tag74.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8.xml"/><Relationship Id="rId1" Type="http://schemas.openxmlformats.org/officeDocument/2006/relationships/tags" Target="../tags/tag75.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8.xml"/><Relationship Id="rId1" Type="http://schemas.openxmlformats.org/officeDocument/2006/relationships/tags" Target="../tags/tag76.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8.xml"/><Relationship Id="rId1" Type="http://schemas.openxmlformats.org/officeDocument/2006/relationships/tags" Target="../tags/tag77.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8.xml"/><Relationship Id="rId1" Type="http://schemas.openxmlformats.org/officeDocument/2006/relationships/tags" Target="../tags/tag78.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8.xml"/><Relationship Id="rId1" Type="http://schemas.openxmlformats.org/officeDocument/2006/relationships/tags" Target="../tags/tag79.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8.xml"/><Relationship Id="rId1" Type="http://schemas.openxmlformats.org/officeDocument/2006/relationships/tags" Target="../tags/tag80.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image" Target="../media/image10.jpeg"/><Relationship Id="rId2" Type="http://schemas.openxmlformats.org/officeDocument/2006/relationships/slideMaster" Target="../slideMasters/slideMaster8.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3749910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2610" y="432000"/>
            <a:ext cx="2304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p:txBody>
          <a:bodyPr/>
          <a:lstStyle>
            <a:lvl1pPr>
              <a:defRPr>
                <a:cs typeface="+mn-cs"/>
              </a:defRPr>
            </a:lvl1pPr>
          </a:lstStyle>
          <a:p>
            <a:pPr algn="ctr"/>
            <a:r>
              <a:rPr lang="en-US"/>
              <a:t>&lt; Confidential &gt;</a:t>
            </a:r>
          </a:p>
        </p:txBody>
      </p:sp>
    </p:spTree>
    <p:extLst>
      <p:ext uri="{BB962C8B-B14F-4D97-AF65-F5344CB8AC3E}">
        <p14:creationId xmlns:p14="http://schemas.microsoft.com/office/powerpoint/2010/main" val="1058155235"/>
      </p:ext>
    </p:extLst>
  </p:cSld>
  <p:clrMapOvr>
    <a:masterClrMapping/>
  </p:clrMapOvr>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13781059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513230" y="1476000"/>
            <a:ext cx="11165538" cy="4824000"/>
          </a:xfrm>
          <a:prstGeom prst="rect">
            <a:avLst/>
          </a:prstGeom>
        </p:spPr>
        <p:txBody>
          <a:bodyPr/>
          <a:lstStyle>
            <a:lvl1pPr>
              <a:lnSpc>
                <a:spcPct val="110000"/>
              </a:lnSpc>
              <a:spcBef>
                <a:spcPts val="738"/>
              </a:spcBef>
              <a:buFont typeface="Arial" pitchFamily="34" charset="0"/>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8"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38382665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969854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2"/>
            <a:ext cx="1712007" cy="302647"/>
          </a:xfrm>
          <a:prstGeom prst="rect">
            <a:avLst/>
          </a:prstGeom>
          <a:noFill/>
        </p:spPr>
        <p:txBody>
          <a:bodyPr wrap="none" lIns="0" tIns="0" rIns="0" bIns="0" rtlCol="0">
            <a:spAutoFit/>
          </a:bodyPr>
          <a:lstStyle/>
          <a:p>
            <a:pPr algn="l">
              <a:lnSpc>
                <a:spcPts val="1169"/>
              </a:lnSpc>
            </a:pPr>
            <a:r>
              <a:rPr kumimoji="1" lang="en-US" altLang="ja-JP" sz="985">
                <a:latin typeface="+mn-lt"/>
                <a:cs typeface="+mn-cs"/>
                <a:sym typeface="+mn-lt"/>
              </a:rPr>
              <a:t>Member of</a:t>
            </a:r>
            <a:br>
              <a:rPr kumimoji="1" lang="en-US" altLang="ja-JP" sz="985">
                <a:latin typeface="+mn-lt"/>
                <a:cs typeface="+mn-cs"/>
                <a:sym typeface="+mn-lt"/>
              </a:rPr>
            </a:br>
            <a:r>
              <a:rPr kumimoji="1" lang="en-US" altLang="ja-JP" sz="985" b="1">
                <a:latin typeface="+mn-lt"/>
                <a:cs typeface="+mn-cs"/>
                <a:sym typeface="+mn-lt"/>
              </a:rPr>
              <a:t>Deloitte </a:t>
            </a:r>
            <a:r>
              <a:rPr kumimoji="1" lang="en-US" altLang="ja-JP" sz="985" b="1" err="1">
                <a:latin typeface="+mn-lt"/>
                <a:cs typeface="+mn-cs"/>
                <a:sym typeface="+mn-lt"/>
              </a:rPr>
              <a:t>Touche</a:t>
            </a:r>
            <a:r>
              <a:rPr kumimoji="1" lang="en-US" altLang="ja-JP" sz="985" b="1">
                <a:latin typeface="+mn-lt"/>
                <a:cs typeface="+mn-cs"/>
                <a:sym typeface="+mn-lt"/>
              </a:rPr>
              <a:t> Tohmatsu Limited</a:t>
            </a:r>
            <a:endParaRPr kumimoji="1" lang="ja-JP" altLang="en-US" sz="985" b="1">
              <a:latin typeface="+mn-lt"/>
              <a:cs typeface="+mn-cs"/>
              <a:sym typeface="+mn-lt"/>
            </a:endParaRPr>
          </a:p>
        </p:txBody>
      </p:sp>
      <p:sp>
        <p:nvSpPr>
          <p:cNvPr id="14" name="テキスト プレースホルダー 13">
            <a:extLst>
              <a:ext uri="{FF2B5EF4-FFF2-40B4-BE49-F238E27FC236}">
                <a16:creationId xmlns:a16="http://schemas.microsoft.com/office/drawing/2014/main" id="{4D4831B1-A04A-42C3-BD52-942B25744B6D}"/>
              </a:ext>
            </a:extLst>
          </p:cNvPr>
          <p:cNvSpPr>
            <a:spLocks noGrp="1"/>
          </p:cNvSpPr>
          <p:nvPr>
            <p:ph type="body" sz="quarter" idx="10"/>
          </p:nvPr>
        </p:nvSpPr>
        <p:spPr bwMode="gray">
          <a:xfrm>
            <a:off x="513969" y="6306505"/>
            <a:ext cx="8640000" cy="157351"/>
          </a:xfrm>
        </p:spPr>
        <p:txBody>
          <a:bodyPr anchor="b" anchorCtr="0">
            <a:spAutoFit/>
          </a:bodyPr>
          <a:lstStyle>
            <a:lvl1pPr>
              <a:defRPr sz="985">
                <a:cs typeface="+mn-cs"/>
              </a:defRPr>
            </a:lvl1pPr>
          </a:lstStyle>
          <a:p>
            <a:pPr lvl="0"/>
            <a:r>
              <a:rPr kumimoji="1" lang="ja-JP" altLang="en-US"/>
              <a:t>マスター テキストの書式設定</a:t>
            </a:r>
          </a:p>
        </p:txBody>
      </p:sp>
      <p:pic>
        <p:nvPicPr>
          <p:cNvPr id="18" name="図 17">
            <a:extLst>
              <a:ext uri="{FF2B5EF4-FFF2-40B4-BE49-F238E27FC236}">
                <a16:creationId xmlns:a16="http://schemas.microsoft.com/office/drawing/2014/main" id="{7F14F7E8-2C42-4BD2-8B4C-7C658763A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3969" y="432000"/>
            <a:ext cx="2304000" cy="587972"/>
          </a:xfrm>
          <a:prstGeom prst="rect">
            <a:avLst/>
          </a:prstGeom>
        </p:spPr>
      </p:pic>
      <p:sp>
        <p:nvSpPr>
          <p:cNvPr id="8" name="Text Box 37">
            <a:extLst>
              <a:ext uri="{FF2B5EF4-FFF2-40B4-BE49-F238E27FC236}">
                <a16:creationId xmlns:a16="http://schemas.microsoft.com/office/drawing/2014/main" id="{D6BA3D81-CAD1-43DC-A531-54F7C4DC8DF8}"/>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tx1"/>
                </a:solidFill>
                <a:latin typeface="+mn-lt"/>
                <a:ea typeface="+mn-ea"/>
                <a:cs typeface="+mn-cs"/>
                <a:sym typeface="+mn-lt"/>
              </a:rPr>
              <a:t>© 2023. For information, contact Deloitte Tohmatsu Group.</a:t>
            </a:r>
          </a:p>
        </p:txBody>
      </p:sp>
      <p:pic>
        <p:nvPicPr>
          <p:cNvPr id="4" name="図 3" descr="ロゴ, 会社名&#10;&#10;自動的に生成された説明">
            <a:extLst>
              <a:ext uri="{FF2B5EF4-FFF2-40B4-BE49-F238E27FC236}">
                <a16:creationId xmlns:a16="http://schemas.microsoft.com/office/drawing/2014/main" id="{784D5B73-DF9C-49AC-94A2-96EF6F33C255}"/>
              </a:ext>
            </a:extLst>
          </p:cNvPr>
          <p:cNvPicPr>
            <a:picLocks noChangeAspect="1"/>
          </p:cNvPicPr>
          <p:nvPr userDrawn="1"/>
        </p:nvPicPr>
        <p:blipFill>
          <a:blip r:embed="rId6"/>
          <a:stretch>
            <a:fillRect/>
          </a:stretch>
        </p:blipFill>
        <p:spPr bwMode="gray">
          <a:xfrm>
            <a:off x="9908831" y="5472503"/>
            <a:ext cx="1772308" cy="873777"/>
          </a:xfrm>
          <a:prstGeom prst="rect">
            <a:avLst/>
          </a:prstGeom>
        </p:spPr>
      </p:pic>
    </p:spTree>
    <p:extLst>
      <p:ext uri="{BB962C8B-B14F-4D97-AF65-F5344CB8AC3E}">
        <p14:creationId xmlns:p14="http://schemas.microsoft.com/office/powerpoint/2010/main" val="118093057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44158645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2"/>
            <a:ext cx="1712007" cy="302647"/>
          </a:xfrm>
          <a:prstGeom prst="rect">
            <a:avLst/>
          </a:prstGeom>
          <a:noFill/>
        </p:spPr>
        <p:txBody>
          <a:bodyPr wrap="none" lIns="0" tIns="0" rIns="0" bIns="0" rtlCol="0">
            <a:spAutoFit/>
          </a:bodyPr>
          <a:lstStyle/>
          <a:p>
            <a:pPr algn="l">
              <a:lnSpc>
                <a:spcPts val="1169"/>
              </a:lnSpc>
            </a:pPr>
            <a:r>
              <a:rPr kumimoji="1" lang="en-US" altLang="ja-JP" sz="985">
                <a:latin typeface="+mn-lt"/>
                <a:cs typeface="+mn-cs"/>
                <a:sym typeface="+mn-lt"/>
              </a:rPr>
              <a:t>Member of</a:t>
            </a:r>
            <a:br>
              <a:rPr kumimoji="1" lang="en-US" altLang="ja-JP" sz="985">
                <a:latin typeface="+mn-lt"/>
                <a:cs typeface="+mn-cs"/>
                <a:sym typeface="+mn-lt"/>
              </a:rPr>
            </a:br>
            <a:r>
              <a:rPr kumimoji="1" lang="en-US" altLang="ja-JP" sz="985" b="1">
                <a:latin typeface="+mn-lt"/>
                <a:cs typeface="+mn-cs"/>
                <a:sym typeface="+mn-lt"/>
              </a:rPr>
              <a:t>Deloitte Touche Tohmatsu Limited</a:t>
            </a:r>
            <a:endParaRPr kumimoji="1" lang="ja-JP" altLang="en-US" sz="985" b="1">
              <a:latin typeface="+mn-lt"/>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513969" y="6306505"/>
            <a:ext cx="8640000" cy="157351"/>
          </a:xfrm>
        </p:spPr>
        <p:txBody>
          <a:bodyPr anchor="b" anchorCtr="0">
            <a:spAutoFit/>
          </a:bodyPr>
          <a:lstStyle>
            <a:lvl1pPr>
              <a:defRPr sz="985">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512610" y="431005"/>
            <a:ext cx="4243429"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tx1"/>
                </a:solidFill>
                <a:latin typeface="+mn-lt"/>
                <a:ea typeface="+mn-ea"/>
                <a:cs typeface="+mn-cs"/>
                <a:sym typeface="+mn-lt"/>
              </a:rPr>
              <a:t>© 2024.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4770B572-0E41-4F38-9C69-20D76FA470AF}"/>
              </a:ext>
            </a:extLst>
          </p:cNvPr>
          <p:cNvPicPr>
            <a:picLocks noChangeAspect="1"/>
          </p:cNvPicPr>
          <p:nvPr userDrawn="1"/>
        </p:nvPicPr>
        <p:blipFill>
          <a:blip r:embed="rId6"/>
          <a:stretch>
            <a:fillRect/>
          </a:stretch>
        </p:blipFill>
        <p:spPr bwMode="gray">
          <a:xfrm>
            <a:off x="9908831" y="5472503"/>
            <a:ext cx="1772308" cy="873777"/>
          </a:xfrm>
          <a:prstGeom prst="rect">
            <a:avLst/>
          </a:prstGeom>
        </p:spPr>
      </p:pic>
    </p:spTree>
    <p:extLst>
      <p:ext uri="{BB962C8B-B14F-4D97-AF65-F5344CB8AC3E}">
        <p14:creationId xmlns:p14="http://schemas.microsoft.com/office/powerpoint/2010/main" val="34846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タイトルのみ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144004013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5" name="テキスト プレースホルダ 5"/>
          <p:cNvSpPr>
            <a:spLocks noGrp="1"/>
          </p:cNvSpPr>
          <p:nvPr>
            <p:ph type="body" sz="quarter" idx="14" hasCustomPrompt="1"/>
          </p:nvPr>
        </p:nvSpPr>
        <p:spPr bwMode="gray">
          <a:xfrm>
            <a:off x="513231" y="1009580"/>
            <a:ext cx="11165538" cy="468000"/>
          </a:xfrm>
          <a:prstGeom prst="rect">
            <a:avLst/>
          </a:prstGeom>
        </p:spPr>
        <p:txBody>
          <a:bodyPr lIns="0" tIns="0" rIns="0" bIns="0">
            <a:noAutofit/>
          </a:bodyPr>
          <a:lstStyle>
            <a:lvl1pPr marL="0" indent="0">
              <a:spcBef>
                <a:spcPts val="0"/>
              </a:spcBef>
              <a:defRPr sz="1723" baseline="0">
                <a:solidFill>
                  <a:schemeClr val="tx1"/>
                </a:solidFill>
                <a:latin typeface="+mn-lt"/>
                <a:ea typeface="+mn-ea"/>
                <a:cs typeface="+mn-cs"/>
                <a:sym typeface="+mn-lt"/>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513231" y="1476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79652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91255286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E01102E1-88D9-4790-8615-AC810340BF51}" type="slidenum">
              <a:rPr lang="ja-JP" altLang="en-US" smtClean="0"/>
              <a:pPr/>
              <a:t>‹#›</a:t>
            </a:fld>
            <a:endParaRPr lang="ja-JP" altLang="en-US"/>
          </a:p>
        </p:txBody>
      </p:sp>
      <p:sp>
        <p:nvSpPr>
          <p:cNvPr id="10" name="テキスト プレースホルダ 5"/>
          <p:cNvSpPr>
            <a:spLocks noGrp="1"/>
          </p:cNvSpPr>
          <p:nvPr>
            <p:ph type="body" sz="quarter" idx="14" hasCustomPrompt="1"/>
          </p:nvPr>
        </p:nvSpPr>
        <p:spPr bwMode="gray">
          <a:xfrm>
            <a:off x="513969"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9"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2274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84142835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2917B94E-3120-478C-8085-A9F2B368A1AE}" type="slidenum">
              <a:rPr lang="ja-JP" altLang="en-US" smtClean="0"/>
              <a:pPr/>
              <a:t>‹#›</a:t>
            </a:fld>
            <a:endParaRPr lang="ja-JP" altLang="en-US"/>
          </a:p>
        </p:txBody>
      </p:sp>
      <p:sp>
        <p:nvSpPr>
          <p:cNvPr id="12" name="テキスト プレースホルダ 5"/>
          <p:cNvSpPr>
            <a:spLocks noGrp="1"/>
          </p:cNvSpPr>
          <p:nvPr>
            <p:ph type="body" sz="quarter" idx="15" hasCustomPrompt="1"/>
          </p:nvPr>
        </p:nvSpPr>
        <p:spPr bwMode="gray">
          <a:xfrm>
            <a:off x="513231"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3" name="コンテンツ プレースホルダ 2"/>
          <p:cNvSpPr>
            <a:spLocks noGrp="1"/>
          </p:cNvSpPr>
          <p:nvPr>
            <p:ph idx="1"/>
          </p:nvPr>
        </p:nvSpPr>
        <p:spPr bwMode="gray">
          <a:xfrm>
            <a:off x="513231"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14" name="コンテンツ プレースホルダ 2"/>
          <p:cNvSpPr>
            <a:spLocks noGrp="1"/>
          </p:cNvSpPr>
          <p:nvPr>
            <p:ph idx="17"/>
          </p:nvPr>
        </p:nvSpPr>
        <p:spPr bwMode="gray">
          <a:xfrm>
            <a:off x="6316785"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8" hasCustomPrompt="1"/>
          </p:nvPr>
        </p:nvSpPr>
        <p:spPr bwMode="gray">
          <a:xfrm>
            <a:off x="513231" y="1476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8" name="テキスト プレースホルダー 2"/>
          <p:cNvSpPr>
            <a:spLocks noGrp="1"/>
          </p:cNvSpPr>
          <p:nvPr>
            <p:ph type="body" sz="quarter" idx="19" hasCustomPrompt="1"/>
          </p:nvPr>
        </p:nvSpPr>
        <p:spPr bwMode="gray">
          <a:xfrm>
            <a:off x="6316785" y="1476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99875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補足版） コンテンツ全面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7596329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4D9FACC8-259C-46ED-9283-8CCF027B3826}" type="slidenum">
              <a:rPr lang="ja-JP" altLang="en-US" smtClean="0"/>
              <a:pPr/>
              <a:t>‹#›</a:t>
            </a:fld>
            <a:endParaRPr lang="ja-JP" altLang="en-US"/>
          </a:p>
        </p:txBody>
      </p:sp>
      <p:sp>
        <p:nvSpPr>
          <p:cNvPr id="8" name="テキスト プレースホルダ 5"/>
          <p:cNvSpPr>
            <a:spLocks noGrp="1"/>
          </p:cNvSpPr>
          <p:nvPr>
            <p:ph type="body" sz="quarter" idx="14" hasCustomPrompt="1"/>
          </p:nvPr>
        </p:nvSpPr>
        <p:spPr bwMode="gray">
          <a:xfrm>
            <a:off x="513231"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8" y="1944000"/>
            <a:ext cx="11165538"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vl5pPr marL="620323" indent="0">
              <a:buNone/>
              <a:defRPr/>
            </a:lvl5pPr>
          </a:lstStyle>
          <a:p>
            <a:pPr lvl="0"/>
            <a:r>
              <a:rPr lang="ja-JP" altLang="en-US"/>
              <a:t>マスター テキストの書式設定</a:t>
            </a:r>
            <a:endParaRPr lang="en-US" altLang="ja-JP"/>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endParaRPr lang="en-US" altLang="ja-JP"/>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22485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513231" y="1476000"/>
            <a:ext cx="5361231" cy="4824000"/>
          </a:xfrm>
          <a:prstGeom prst="rect">
            <a:avLst/>
          </a:prstGeom>
        </p:spPr>
        <p:txBody>
          <a:bodyPr/>
          <a:lstStyle>
            <a:lvl1pPr>
              <a:tabLst>
                <a:tab pos="6705523" algn="r"/>
              </a:tabLst>
              <a:defRPr>
                <a:latin typeface="Yu Gothic UI" panose="020B0500000000000000" pitchFamily="50" charset="-128"/>
                <a:ea typeface="Yu Gothic UI" panose="020B0500000000000000" pitchFamily="50" charset="-128"/>
              </a:defRPr>
            </a:lvl1pPr>
            <a:lvl2pPr>
              <a:tabLst>
                <a:tab pos="6705523" algn="r"/>
              </a:tabLst>
              <a:defRPr>
                <a:latin typeface="Yu Gothic UI" panose="020B0500000000000000" pitchFamily="50" charset="-128"/>
                <a:ea typeface="Yu Gothic UI" panose="020B0500000000000000" pitchFamily="50" charset="-128"/>
              </a:defRPr>
            </a:lvl2pPr>
            <a:lvl3pPr>
              <a:tabLst>
                <a:tab pos="6705523" algn="r"/>
              </a:tabLst>
              <a:defRPr>
                <a:latin typeface="Yu Gothic UI" panose="020B0500000000000000" pitchFamily="50" charset="-128"/>
                <a:ea typeface="Yu Gothic UI" panose="020B0500000000000000" pitchFamily="50" charset="-128"/>
              </a:defRPr>
            </a:lvl3pPr>
            <a:lvl4pPr>
              <a:tabLst>
                <a:tab pos="6705523" algn="r"/>
              </a:tabLst>
              <a:defRPr>
                <a:latin typeface="Yu Gothic UI" panose="020B0500000000000000" pitchFamily="50" charset="-128"/>
                <a:ea typeface="Yu Gothic UI" panose="020B0500000000000000" pitchFamily="50" charset="-128"/>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1 </a:t>
            </a:r>
            <a:r>
              <a:rPr lang="ja-JP" altLang="en-US" noProof="0"/>
              <a:t>レベル</a:t>
            </a:r>
          </a:p>
          <a:p>
            <a:pPr lvl="2"/>
            <a:r>
              <a:rPr lang="ja-JP" altLang="en-US" noProof="0"/>
              <a:t>第 </a:t>
            </a:r>
            <a:r>
              <a:rPr lang="en-US" altLang="ja-JP" noProof="0"/>
              <a:t>2 </a:t>
            </a:r>
            <a:r>
              <a:rPr lang="ja-JP" altLang="en-US" noProof="0"/>
              <a:t>レベル</a:t>
            </a:r>
          </a:p>
          <a:p>
            <a:pPr lvl="3"/>
            <a:r>
              <a:rPr lang="ja-JP" altLang="en-US" noProof="0"/>
              <a:t>第 </a:t>
            </a:r>
            <a:r>
              <a:rPr lang="en-US" altLang="ja-JP" noProof="0"/>
              <a:t>3 </a:t>
            </a:r>
            <a:r>
              <a:rPr lang="ja-JP" altLang="en-US" noProof="0"/>
              <a:t>レベル</a:t>
            </a:r>
          </a:p>
        </p:txBody>
      </p:sp>
      <p:sp>
        <p:nvSpPr>
          <p:cNvPr id="15" name="Content Placeholder 3"/>
          <p:cNvSpPr>
            <a:spLocks noGrp="1"/>
          </p:cNvSpPr>
          <p:nvPr>
            <p:ph sz="quarter" idx="20"/>
          </p:nvPr>
        </p:nvSpPr>
        <p:spPr bwMode="gray">
          <a:xfrm>
            <a:off x="6317538" y="1476000"/>
            <a:ext cx="5361231" cy="4824000"/>
          </a:xfrm>
          <a:prstGeom prst="rect">
            <a:avLst/>
          </a:prstGeom>
        </p:spPr>
        <p:txBody>
          <a:bodyPr/>
          <a:lstStyle>
            <a:lvl1pPr>
              <a:tabLst>
                <a:tab pos="6705523" algn="r"/>
              </a:tabLst>
              <a:defRPr>
                <a:latin typeface="Yu Gothic UI" panose="020B0500000000000000" pitchFamily="50" charset="-128"/>
                <a:ea typeface="Yu Gothic UI" panose="020B0500000000000000" pitchFamily="50" charset="-128"/>
              </a:defRPr>
            </a:lvl1pPr>
            <a:lvl2pPr>
              <a:tabLst>
                <a:tab pos="6705523" algn="r"/>
              </a:tabLst>
              <a:defRPr>
                <a:latin typeface="Yu Gothic UI" panose="020B0500000000000000" pitchFamily="50" charset="-128"/>
                <a:ea typeface="Yu Gothic UI" panose="020B0500000000000000" pitchFamily="50" charset="-128"/>
              </a:defRPr>
            </a:lvl2pPr>
            <a:lvl3pPr>
              <a:tabLst>
                <a:tab pos="6705523" algn="r"/>
              </a:tabLst>
              <a:defRPr>
                <a:latin typeface="Yu Gothic UI" panose="020B0500000000000000" pitchFamily="50" charset="-128"/>
                <a:ea typeface="Yu Gothic UI" panose="020B0500000000000000" pitchFamily="50" charset="-128"/>
              </a:defRPr>
            </a:lvl3pPr>
            <a:lvl4pPr>
              <a:tabLst>
                <a:tab pos="6705523" algn="r"/>
              </a:tabLst>
              <a:defRPr>
                <a:latin typeface="Yu Gothic UI" panose="020B0500000000000000" pitchFamily="50" charset="-128"/>
                <a:ea typeface="Yu Gothic UI" panose="020B0500000000000000" pitchFamily="50" charset="-128"/>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1 </a:t>
            </a:r>
            <a:r>
              <a:rPr lang="ja-JP" altLang="en-US" noProof="0"/>
              <a:t>レベル</a:t>
            </a:r>
          </a:p>
          <a:p>
            <a:pPr lvl="2"/>
            <a:r>
              <a:rPr lang="ja-JP" altLang="en-US" noProof="0"/>
              <a:t>第 </a:t>
            </a:r>
            <a:r>
              <a:rPr lang="en-US" altLang="ja-JP" noProof="0"/>
              <a:t>2 </a:t>
            </a:r>
            <a:r>
              <a:rPr lang="ja-JP" altLang="en-US" noProof="0"/>
              <a:t>レベル</a:t>
            </a:r>
          </a:p>
          <a:p>
            <a:pPr lvl="3"/>
            <a:r>
              <a:rPr lang="ja-JP" altLang="en-US" noProof="0"/>
              <a:t>第 </a:t>
            </a:r>
            <a:r>
              <a:rPr lang="en-US" altLang="ja-JP" noProof="0"/>
              <a:t>3 </a:t>
            </a:r>
            <a:r>
              <a:rPr lang="ja-JP" altLang="en-US" noProof="0"/>
              <a:t>レベル</a:t>
            </a:r>
          </a:p>
        </p:txBody>
      </p:sp>
      <p:sp>
        <p:nvSpPr>
          <p:cNvPr id="4" name="タイトル 3"/>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9451333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1191877" y="2124001"/>
            <a:ext cx="6371438" cy="667409"/>
          </a:xfrm>
          <a:prstGeom prst="rect">
            <a:avLst/>
          </a:prstGeom>
          <a:noFill/>
        </p:spPr>
        <p:txBody>
          <a:bodyPr wrap="none" lIns="72000" rIns="73152" anchor="ctr" anchorCtr="0">
            <a:noAutofit/>
          </a:bodyPr>
          <a:lstStyle>
            <a:lvl1pPr marL="0" indent="0" algn="l">
              <a:lnSpc>
                <a:spcPct val="100000"/>
              </a:lnSpc>
              <a:spcBef>
                <a:spcPts val="0"/>
              </a:spcBef>
              <a:buNone/>
              <a:defRPr sz="3446" b="1" baseline="0">
                <a:solidFill>
                  <a:schemeClr val="tx1"/>
                </a:solidFill>
                <a:latin typeface="Arial" pitchFamily="34" charset="0"/>
                <a:cs typeface="Arial" pitchFamily="34" charset="0"/>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kumimoji="1" lang="ja-JP" altLang="en-US"/>
              <a:t>令和６年度 スタートアップ創出促進業務 企画提案書</a:t>
            </a:r>
            <a:endParaRPr kumimoji="1" lang="en-GB" altLang="en-GB" sz="123" kern="1200">
              <a:solidFill>
                <a:schemeClr val="tx1"/>
              </a:solidFill>
              <a:latin typeface="+mn-lt"/>
              <a:ea typeface="+mn-ea"/>
              <a:cs typeface="+mn-cs"/>
              <a:sym typeface="+mn-lt"/>
            </a:endParaRPr>
          </a:p>
        </p:txBody>
      </p:sp>
    </p:spTree>
    <p:extLst>
      <p:ext uri="{BB962C8B-B14F-4D97-AF65-F5344CB8AC3E}">
        <p14:creationId xmlns:p14="http://schemas.microsoft.com/office/powerpoint/2010/main" val="333247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kumimoji="1" lang="ja-JP" altLang="en-US"/>
              <a:t>令和６年度 スタートアップ創出促進業務 企画提案書</a:t>
            </a:r>
            <a:endParaRPr kumimoji="1" lang="en-GB" altLang="en-GB" sz="123" kern="1200">
              <a:solidFill>
                <a:schemeClr val="tx1"/>
              </a:solidFill>
              <a:latin typeface="+mn-lt"/>
              <a:ea typeface="+mn-ea"/>
              <a:cs typeface="+mn-cs"/>
              <a:sym typeface="+mn-lt"/>
            </a:endParaRPr>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3231"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513231" y="136800"/>
            <a:ext cx="11165538"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53640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83863948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a:latin typeface="+mn-lt"/>
                <a:ea typeface="+mn-ea"/>
                <a:cs typeface="+mn-cs"/>
                <a:sym typeface="+mn-lt"/>
              </a:defRPr>
            </a:lvl1pPr>
          </a:lstStyle>
          <a:p>
            <a:r>
              <a:rPr lang="ja-JP" altLang="en-US"/>
              <a:t>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5C5A3295-3564-4576-96DB-80CBF7A205A7}"/>
              </a:ext>
            </a:extLst>
          </p:cNvPr>
          <p:cNvSpPr>
            <a:spLocks noGrp="1"/>
          </p:cNvSpPr>
          <p:nvPr>
            <p:ph type="dt" sz="half" idx="12"/>
          </p:nvPr>
        </p:nvSpPr>
        <p:spPr bwMode="gray"/>
        <p:txBody>
          <a:bodyPr/>
          <a:lstStyle>
            <a:lvl1pPr>
              <a:defRPr>
                <a:cs typeface="+mn-cs"/>
              </a:defRPr>
            </a:lvl1pPr>
          </a:lstStyle>
          <a:p>
            <a:pPr algn="ctr"/>
            <a:r>
              <a:rPr lang="en-US"/>
              <a:t>&lt; Confidential &gt;</a:t>
            </a:r>
          </a:p>
        </p:txBody>
      </p:sp>
    </p:spTree>
    <p:extLst>
      <p:ext uri="{BB962C8B-B14F-4D97-AF65-F5344CB8AC3E}">
        <p14:creationId xmlns:p14="http://schemas.microsoft.com/office/powerpoint/2010/main" val="2543739819"/>
      </p:ext>
    </p:extLst>
  </p:cSld>
  <p:clrMapOvr>
    <a:masterClrMapping/>
  </p:clrMapOvr>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513231" y="1476000"/>
            <a:ext cx="5361231" cy="4824000"/>
          </a:xfrm>
          <a:prstGeom prst="rect">
            <a:avLst/>
          </a:prstGeom>
        </p:spPr>
        <p:txBody>
          <a:bodyPr/>
          <a:lstStyle>
            <a:lvl1pPr>
              <a:buNone/>
              <a:defRPr sz="1477" baseline="0">
                <a:latin typeface="Yu Gothic UI" panose="020B0500000000000000" pitchFamily="50" charset="-128"/>
                <a:ea typeface="Yu Gothic UI" panose="020B0500000000000000" pitchFamily="50" charset="-128"/>
                <a:cs typeface="Arial" pitchFamily="34" charset="0"/>
              </a:defRPr>
            </a:lvl1pPr>
            <a:lvl2pPr marL="212682" indent="-212682">
              <a:lnSpc>
                <a:spcPct val="106000"/>
              </a:lnSpc>
              <a:spcBef>
                <a:spcPts val="1300"/>
              </a:spcBef>
              <a:buFont typeface="Wingdings" pitchFamily="2" charset="2"/>
              <a:buChar char="n"/>
              <a:defRPr sz="1477" baseline="0">
                <a:latin typeface="Yu Gothic UI" panose="020B0500000000000000" pitchFamily="50" charset="-128"/>
                <a:ea typeface="Yu Gothic UI" panose="020B0500000000000000" pitchFamily="50" charset="-128"/>
                <a:cs typeface="Arial" pitchFamily="34" charset="0"/>
              </a:defRPr>
            </a:lvl2pPr>
            <a:lvl3pPr marL="425364" indent="-212682">
              <a:lnSpc>
                <a:spcPct val="106000"/>
              </a:lnSpc>
              <a:spcBef>
                <a:spcPts val="591"/>
              </a:spcBef>
              <a:buFont typeface="Wingdings" pitchFamily="2" charset="2"/>
              <a:buChar char="Ø"/>
              <a:defRPr sz="1477" baseline="0">
                <a:latin typeface="Yu Gothic UI" panose="020B0500000000000000" pitchFamily="50" charset="-128"/>
                <a:ea typeface="Yu Gothic UI" panose="020B0500000000000000" pitchFamily="50" charset="-128"/>
                <a:cs typeface="Arial" pitchFamily="34" charset="0"/>
              </a:defRPr>
            </a:lvl3pPr>
            <a:lvl4pPr marL="638047" marR="0" indent="-212682" algn="l" defTabSz="1217277" rtl="0" eaLnBrk="1" fontAlgn="auto" latinLnBrk="0" hangingPunct="1">
              <a:lnSpc>
                <a:spcPct val="106000"/>
              </a:lnSpc>
              <a:spcBef>
                <a:spcPts val="295"/>
              </a:spcBef>
              <a:spcAft>
                <a:spcPts val="0"/>
              </a:spcAft>
              <a:buClrTx/>
              <a:buSzTx/>
              <a:buFont typeface="Arial" pitchFamily="34" charset="0"/>
              <a:buChar char="•"/>
              <a:tabLst/>
              <a:defRPr sz="1477" baseline="0">
                <a:latin typeface="Yu Gothic UI" panose="020B0500000000000000" pitchFamily="50" charset="-128"/>
                <a:ea typeface="Yu Gothic UI" panose="020B0500000000000000" pitchFamily="50" charset="-128"/>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kumimoji="1" lang="ja-JP" altLang="en-US"/>
              <a:t>令和６年度 スタートアップ創出促進業務 企画提案書</a:t>
            </a:r>
            <a:endParaRPr kumimoji="1" lang="en-GB" altLang="en-GB" sz="123" kern="1200">
              <a:solidFill>
                <a:schemeClr val="tx1"/>
              </a:solidFill>
              <a:latin typeface="+mn-lt"/>
              <a:ea typeface="+mn-ea"/>
              <a:cs typeface="+mn-cs"/>
              <a:sym typeface="+mn-lt"/>
            </a:endParaRPr>
          </a:p>
        </p:txBody>
      </p:sp>
      <p:sp>
        <p:nvSpPr>
          <p:cNvPr id="3" name="テキスト プレースホルダー 2"/>
          <p:cNvSpPr>
            <a:spLocks noGrp="1"/>
          </p:cNvSpPr>
          <p:nvPr>
            <p:ph type="body" sz="quarter" idx="12" hasCustomPrompt="1"/>
          </p:nvPr>
        </p:nvSpPr>
        <p:spPr bwMode="gray">
          <a:xfrm>
            <a:off x="513231"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513231" y="136800"/>
            <a:ext cx="11165538"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55082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513231" y="1476000"/>
            <a:ext cx="5361231" cy="4824000"/>
          </a:xfrm>
          <a:prstGeom prst="rect">
            <a:avLst/>
          </a:prstGeom>
        </p:spPr>
        <p:txBody>
          <a:bodyPr/>
          <a:lstStyle>
            <a:lvl1pPr>
              <a:buNone/>
              <a:defRPr sz="1477" baseline="0">
                <a:latin typeface="Yu Gothic UI" panose="020B0500000000000000" pitchFamily="50" charset="-128"/>
                <a:ea typeface="Yu Gothic UI" panose="020B0500000000000000" pitchFamily="50" charset="-128"/>
                <a:cs typeface="Arial" pitchFamily="34" charset="0"/>
              </a:defRPr>
            </a:lvl1pPr>
            <a:lvl2pPr marL="212682" indent="-212682">
              <a:lnSpc>
                <a:spcPct val="106000"/>
              </a:lnSpc>
              <a:spcBef>
                <a:spcPts val="1300"/>
              </a:spcBef>
              <a:buFont typeface="Wingdings" pitchFamily="2" charset="2"/>
              <a:buChar char="n"/>
              <a:defRPr sz="1477" baseline="0">
                <a:latin typeface="Yu Gothic UI" panose="020B0500000000000000" pitchFamily="50" charset="-128"/>
                <a:ea typeface="Yu Gothic UI" panose="020B0500000000000000" pitchFamily="50" charset="-128"/>
                <a:cs typeface="Arial" pitchFamily="34" charset="0"/>
              </a:defRPr>
            </a:lvl2pPr>
            <a:lvl3pPr marL="425364" indent="-212682">
              <a:lnSpc>
                <a:spcPct val="106000"/>
              </a:lnSpc>
              <a:spcBef>
                <a:spcPts val="591"/>
              </a:spcBef>
              <a:buFont typeface="Wingdings" pitchFamily="2" charset="2"/>
              <a:buChar char="Ø"/>
              <a:defRPr sz="1477" baseline="0">
                <a:latin typeface="Yu Gothic UI" panose="020B0500000000000000" pitchFamily="50" charset="-128"/>
                <a:ea typeface="Yu Gothic UI" panose="020B0500000000000000" pitchFamily="50" charset="-128"/>
                <a:cs typeface="Arial" pitchFamily="34" charset="0"/>
              </a:defRPr>
            </a:lvl3pPr>
            <a:lvl4pPr marL="638047" marR="0" indent="-212682" algn="l" defTabSz="1217277" rtl="0" eaLnBrk="1" fontAlgn="auto" latinLnBrk="0" hangingPunct="1">
              <a:lnSpc>
                <a:spcPct val="106000"/>
              </a:lnSpc>
              <a:spcBef>
                <a:spcPts val="295"/>
              </a:spcBef>
              <a:spcAft>
                <a:spcPts val="0"/>
              </a:spcAft>
              <a:buClrTx/>
              <a:buSzTx/>
              <a:buFont typeface="Arial" pitchFamily="34" charset="0"/>
              <a:buChar char="•"/>
              <a:tabLst/>
              <a:defRPr sz="1477" baseline="0">
                <a:latin typeface="Yu Gothic UI" panose="020B0500000000000000" pitchFamily="50" charset="-128"/>
                <a:ea typeface="Yu Gothic UI" panose="020B0500000000000000" pitchFamily="50" charset="-128"/>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9" name="コンテンツ プレースホルダ 2"/>
          <p:cNvSpPr>
            <a:spLocks noGrp="1"/>
          </p:cNvSpPr>
          <p:nvPr>
            <p:ph idx="12"/>
          </p:nvPr>
        </p:nvSpPr>
        <p:spPr bwMode="gray">
          <a:xfrm>
            <a:off x="6316785" y="1476000"/>
            <a:ext cx="5361231" cy="4824000"/>
          </a:xfrm>
          <a:prstGeom prst="rect">
            <a:avLst/>
          </a:prstGeom>
        </p:spPr>
        <p:txBody>
          <a:bodyPr/>
          <a:lstStyle>
            <a:lvl1pPr>
              <a:buNone/>
              <a:defRPr sz="1477" baseline="0">
                <a:latin typeface="Yu Gothic UI" panose="020B0500000000000000" pitchFamily="50" charset="-128"/>
                <a:ea typeface="Yu Gothic UI" panose="020B0500000000000000" pitchFamily="50" charset="-128"/>
                <a:cs typeface="Arial" pitchFamily="34" charset="0"/>
              </a:defRPr>
            </a:lvl1pPr>
            <a:lvl2pPr marL="212682" indent="-212682">
              <a:lnSpc>
                <a:spcPct val="106000"/>
              </a:lnSpc>
              <a:spcBef>
                <a:spcPts val="1300"/>
              </a:spcBef>
              <a:buFont typeface="Wingdings" pitchFamily="2" charset="2"/>
              <a:buChar char="n"/>
              <a:defRPr sz="1477" baseline="0">
                <a:latin typeface="Yu Gothic UI" panose="020B0500000000000000" pitchFamily="50" charset="-128"/>
                <a:ea typeface="Yu Gothic UI" panose="020B0500000000000000" pitchFamily="50" charset="-128"/>
                <a:cs typeface="Arial" pitchFamily="34" charset="0"/>
              </a:defRPr>
            </a:lvl2pPr>
            <a:lvl3pPr marL="425364" indent="-212682">
              <a:lnSpc>
                <a:spcPct val="106000"/>
              </a:lnSpc>
              <a:spcBef>
                <a:spcPts val="591"/>
              </a:spcBef>
              <a:buFont typeface="Wingdings" pitchFamily="2" charset="2"/>
              <a:buChar char="Ø"/>
              <a:defRPr sz="1477" baseline="0">
                <a:latin typeface="Yu Gothic UI" panose="020B0500000000000000" pitchFamily="50" charset="-128"/>
                <a:ea typeface="Yu Gothic UI" panose="020B0500000000000000" pitchFamily="50" charset="-128"/>
                <a:cs typeface="Arial" pitchFamily="34" charset="0"/>
              </a:defRPr>
            </a:lvl3pPr>
            <a:lvl4pPr marL="638047" indent="-212682">
              <a:lnSpc>
                <a:spcPct val="106000"/>
              </a:lnSpc>
              <a:spcBef>
                <a:spcPts val="295"/>
              </a:spcBef>
              <a:buFont typeface="Arial" pitchFamily="34" charset="0"/>
              <a:buChar char="•"/>
              <a:defRPr sz="1477" baseline="0">
                <a:latin typeface="Yu Gothic UI" panose="020B0500000000000000" pitchFamily="50" charset="-128"/>
                <a:ea typeface="Yu Gothic UI" panose="020B0500000000000000" pitchFamily="50" charset="-128"/>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kumimoji="1" lang="ja-JP" altLang="en-US"/>
              <a:t>令和６年度 スタートアップ創出促進業務 企画提案書</a:t>
            </a:r>
            <a:endParaRPr kumimoji="1" lang="en-GB" altLang="en-GB" sz="123" kern="1200">
              <a:solidFill>
                <a:schemeClr val="tx1"/>
              </a:solidFill>
              <a:latin typeface="+mn-lt"/>
              <a:ea typeface="+mn-ea"/>
              <a:cs typeface="+mn-cs"/>
              <a:sym typeface="+mn-lt"/>
            </a:endParaRPr>
          </a:p>
        </p:txBody>
      </p:sp>
      <p:sp>
        <p:nvSpPr>
          <p:cNvPr id="3" name="テキスト プレースホルダー 2"/>
          <p:cNvSpPr>
            <a:spLocks noGrp="1"/>
          </p:cNvSpPr>
          <p:nvPr>
            <p:ph type="body" sz="quarter" idx="15" hasCustomPrompt="1"/>
          </p:nvPr>
        </p:nvSpPr>
        <p:spPr bwMode="gray">
          <a:xfrm>
            <a:off x="513231"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6316785"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513231" y="136800"/>
            <a:ext cx="11165538"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11385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513230" y="1476000"/>
            <a:ext cx="11165538" cy="4824000"/>
          </a:xfrm>
          <a:prstGeom prst="rect">
            <a:avLst/>
          </a:prstGeom>
        </p:spPr>
        <p:txBody>
          <a:bodyPr/>
          <a:lstStyle>
            <a:lvl1pPr>
              <a:buFont typeface="Arial" pitchFamily="34" charset="0"/>
              <a:buNone/>
              <a:defRPr sz="1477" baseline="0">
                <a:latin typeface="Yu Gothic UI" panose="020B0500000000000000" pitchFamily="50" charset="-128"/>
                <a:ea typeface="Yu Gothic UI" panose="020B0500000000000000" pitchFamily="50" charset="-128"/>
                <a:cs typeface="Arial" pitchFamily="34" charset="0"/>
              </a:defRPr>
            </a:lvl1pPr>
            <a:lvl2pPr marL="212682" indent="-212682">
              <a:lnSpc>
                <a:spcPct val="106000"/>
              </a:lnSpc>
              <a:spcBef>
                <a:spcPts val="1300"/>
              </a:spcBef>
              <a:buFont typeface="Wingdings" pitchFamily="2" charset="2"/>
              <a:buChar char="n"/>
              <a:defRPr sz="1477" baseline="0">
                <a:latin typeface="Yu Gothic UI" panose="020B0500000000000000" pitchFamily="50" charset="-128"/>
                <a:ea typeface="Yu Gothic UI" panose="020B0500000000000000" pitchFamily="50" charset="-128"/>
                <a:cs typeface="Arial" pitchFamily="34" charset="0"/>
              </a:defRPr>
            </a:lvl2pPr>
            <a:lvl3pPr marL="425364" indent="-212682">
              <a:lnSpc>
                <a:spcPct val="106000"/>
              </a:lnSpc>
              <a:spcBef>
                <a:spcPts val="591"/>
              </a:spcBef>
              <a:buFont typeface="Wingdings" pitchFamily="2" charset="2"/>
              <a:buChar char="Ø"/>
              <a:defRPr sz="1477" baseline="0">
                <a:latin typeface="Yu Gothic UI" panose="020B0500000000000000" pitchFamily="50" charset="-128"/>
                <a:ea typeface="Yu Gothic UI" panose="020B0500000000000000" pitchFamily="50" charset="-128"/>
                <a:cs typeface="Arial" pitchFamily="34" charset="0"/>
              </a:defRPr>
            </a:lvl3pPr>
            <a:lvl4pPr marL="638047" indent="-212682">
              <a:lnSpc>
                <a:spcPct val="106000"/>
              </a:lnSpc>
              <a:spcBef>
                <a:spcPts val="295"/>
              </a:spcBef>
              <a:buFont typeface="Arial" pitchFamily="34" charset="0"/>
              <a:buChar char="•"/>
              <a:defRPr sz="1477" baseline="0">
                <a:latin typeface="Yu Gothic UI" panose="020B0500000000000000" pitchFamily="50" charset="-128"/>
                <a:ea typeface="Yu Gothic UI" panose="020B0500000000000000" pitchFamily="50" charset="-128"/>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kumimoji="1" lang="ja-JP" altLang="en-US"/>
              <a:t>令和６年度 スタートアップ創出促進業務 企画提案書</a:t>
            </a:r>
            <a:endParaRPr kumimoji="1" lang="en-GB" altLang="en-GB" sz="123" kern="1200">
              <a:solidFill>
                <a:schemeClr val="tx1"/>
              </a:solidFill>
              <a:latin typeface="+mn-lt"/>
              <a:ea typeface="+mn-ea"/>
              <a:cs typeface="+mn-cs"/>
              <a:sym typeface="+mn-lt"/>
            </a:endParaRPr>
          </a:p>
        </p:txBody>
      </p:sp>
      <p:sp>
        <p:nvSpPr>
          <p:cNvPr id="8" name="テキスト プレースホルダー 2"/>
          <p:cNvSpPr>
            <a:spLocks noGrp="1"/>
          </p:cNvSpPr>
          <p:nvPr>
            <p:ph type="body" sz="quarter" idx="15" hasCustomPrompt="1"/>
          </p:nvPr>
        </p:nvSpPr>
        <p:spPr bwMode="gray">
          <a:xfrm>
            <a:off x="513231"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513231" y="136800"/>
            <a:ext cx="11165538"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913576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基本版） 白紙_Seminar">
    <p:bg bwMode="gray">
      <p:bgRef idx="1001">
        <a:schemeClr val="bg1"/>
      </p:bgRef>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1523446" y="2551176"/>
            <a:ext cx="9145108" cy="1342800"/>
          </a:xfrm>
          <a:prstGeom prst="rect">
            <a:avLst/>
          </a:prstGeom>
        </p:spPr>
        <p:txBody>
          <a:bodyPr/>
          <a:lstStyle>
            <a:lvl1pPr>
              <a:defRPr sz="2954"/>
            </a:lvl1pPr>
          </a:lstStyle>
          <a:p>
            <a:pPr lvl="0"/>
            <a:r>
              <a:rPr kumimoji="1" lang="ja-JP" altLang="en-US"/>
              <a:t>マスター テキストの書式設定</a:t>
            </a:r>
          </a:p>
        </p:txBody>
      </p:sp>
      <p:sp>
        <p:nvSpPr>
          <p:cNvPr id="2" name="Text Box 37">
            <a:extLst>
              <a:ext uri="{FF2B5EF4-FFF2-40B4-BE49-F238E27FC236}">
                <a16:creationId xmlns:a16="http://schemas.microsoft.com/office/drawing/2014/main" id="{5796C9FD-D4B9-18C3-FD01-311FA7C80048}"/>
              </a:ext>
            </a:extLst>
          </p:cNvPr>
          <p:cNvSpPr txBox="1">
            <a:spLocks noChangeArrowheads="1"/>
          </p:cNvSpPr>
          <p:nvPr userDrawn="1"/>
        </p:nvSpPr>
        <p:spPr bwMode="gray">
          <a:xfrm>
            <a:off x="6326299" y="6595118"/>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a:effectLst/>
              </a:rPr>
              <a:t>© 2024. For information, contact Deloitte Tohmatsu Group</a:t>
            </a:r>
            <a:r>
              <a:rPr lang="fr-FR" altLang="ja-JP" sz="1108">
                <a:effectLst/>
              </a:rPr>
              <a:t>.​</a:t>
            </a:r>
            <a:endParaRPr lang="en-US" altLang="ja-JP" sz="1108" kern="1200">
              <a:solidFill>
                <a:schemeClr val="tx1"/>
              </a:solidFill>
              <a:latin typeface="Arial" charset="0"/>
              <a:ea typeface="ＭＳ Ｐゴシック" pitchFamily="50" charset="-128"/>
              <a:cs typeface="Arial" charset="0"/>
            </a:endParaRPr>
          </a:p>
        </p:txBody>
      </p:sp>
    </p:spTree>
    <p:extLst>
      <p:ext uri="{BB962C8B-B14F-4D97-AF65-F5344CB8AC3E}">
        <p14:creationId xmlns:p14="http://schemas.microsoft.com/office/powerpoint/2010/main" val="39369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59619791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Yu Gothic UI" panose="020B0500000000000000" pitchFamily="50" charset="-128"/>
                <a:ea typeface="Yu Gothic UI" panose="020B0500000000000000" pitchFamily="50" charset="-128"/>
                <a:cs typeface="+mn-cs"/>
                <a:sym typeface="+mn-lt"/>
              </a:defRPr>
            </a:lvl1pPr>
          </a:lstStyle>
          <a:p>
            <a:r>
              <a:rPr kumimoji="1" lang="ja-JP" altLang="en-US"/>
              <a:t>令和６年度 スタートアップ創出促進業務 企画提案書</a:t>
            </a:r>
            <a:endParaRPr kumimoji="1" lang="en-GB" altLang="en-GB" sz="123"/>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2329846" y="2340000"/>
            <a:ext cx="7532308" cy="2520000"/>
          </a:xfrm>
          <a:prstGeom prst="rect">
            <a:avLst/>
          </a:prstGeom>
        </p:spPr>
        <p:txBody>
          <a:bodyPr/>
          <a:lstStyle>
            <a:lvl1pPr>
              <a:defRPr>
                <a:latin typeface="Yu Gothic UI" panose="020B0500000000000000" pitchFamily="50" charset="-128"/>
                <a:ea typeface="Yu Gothic UI" panose="020B0500000000000000" pitchFamily="50" charset="-128"/>
                <a:cs typeface="+mn-cs"/>
                <a:sym typeface="+mn-lt"/>
              </a:defRPr>
            </a:lvl1pPr>
          </a:lstStyle>
          <a:p>
            <a:pPr lvl="0"/>
            <a:r>
              <a:rPr kumimoji="1" lang="ja-JP" altLang="en-US"/>
              <a:t>マスター テキストの書式設定</a:t>
            </a:r>
          </a:p>
        </p:txBody>
      </p:sp>
      <p:sp>
        <p:nvSpPr>
          <p:cNvPr id="5" name="Text Box 37">
            <a:extLst>
              <a:ext uri="{FF2B5EF4-FFF2-40B4-BE49-F238E27FC236}">
                <a16:creationId xmlns:a16="http://schemas.microsoft.com/office/drawing/2014/main" id="{A9E9410D-DBF4-AA0C-64B8-D4979501DFFA}"/>
              </a:ext>
            </a:extLst>
          </p:cNvPr>
          <p:cNvSpPr txBox="1">
            <a:spLocks noChangeArrowheads="1"/>
          </p:cNvSpPr>
          <p:nvPr userDrawn="1"/>
        </p:nvSpPr>
        <p:spPr bwMode="gray">
          <a:xfrm>
            <a:off x="6326299" y="6595118"/>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a:effectLst/>
              </a:rPr>
              <a:t>© 2024. For information, contact Deloitte Tohmatsu Group</a:t>
            </a:r>
            <a:r>
              <a:rPr lang="fr-FR" altLang="ja-JP" sz="1108">
                <a:effectLst/>
              </a:rPr>
              <a:t>.​</a:t>
            </a:r>
            <a:endParaRPr lang="en-US" altLang="ja-JP" sz="1108" kern="1200">
              <a:solidFill>
                <a:schemeClr val="tx1"/>
              </a:solidFill>
              <a:latin typeface="Arial" charset="0"/>
              <a:ea typeface="ＭＳ Ｐゴシック" pitchFamily="50" charset="-128"/>
              <a:cs typeface="Arial" charset="0"/>
            </a:endParaRPr>
          </a:p>
        </p:txBody>
      </p:sp>
    </p:spTree>
    <p:extLst>
      <p:ext uri="{BB962C8B-B14F-4D97-AF65-F5344CB8AC3E}">
        <p14:creationId xmlns:p14="http://schemas.microsoft.com/office/powerpoint/2010/main" val="4274456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33306755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Yu Gothic UI" panose="020B0500000000000000" pitchFamily="50" charset="-128"/>
                <a:ea typeface="Yu Gothic UI" panose="020B0500000000000000" pitchFamily="50" charset="-128"/>
                <a:cs typeface="+mn-cs"/>
                <a:sym typeface="+mn-lt"/>
              </a:defRPr>
            </a:lvl1pPr>
            <a:lvl2pPr marL="221544" indent="-221544">
              <a:lnSpc>
                <a:spcPct val="110000"/>
              </a:lnSpc>
              <a:spcBef>
                <a:spcPts val="738"/>
              </a:spcBef>
              <a:buFont typeface="Wingdings" pitchFamily="2" charset="2"/>
              <a:buChar char="n"/>
              <a:defRPr sz="1477" baseline="0">
                <a:latin typeface="Yu Gothic UI" panose="020B0500000000000000" pitchFamily="50" charset="-128"/>
                <a:ea typeface="Yu Gothic UI" panose="020B0500000000000000" pitchFamily="50" charset="-128"/>
                <a:cs typeface="+mn-cs"/>
                <a:sym typeface="+mn-lt"/>
              </a:defRPr>
            </a:lvl2pPr>
            <a:lvl3pPr marL="443088" indent="-221544">
              <a:lnSpc>
                <a:spcPct val="110000"/>
              </a:lnSpc>
              <a:spcBef>
                <a:spcPts val="738"/>
              </a:spcBef>
              <a:buFont typeface="Wingdings" pitchFamily="2" charset="2"/>
              <a:buChar char="Ø"/>
              <a:defRPr sz="1477" baseline="0">
                <a:latin typeface="Yu Gothic UI" panose="020B0500000000000000" pitchFamily="50" charset="-128"/>
                <a:ea typeface="Yu Gothic UI" panose="020B0500000000000000" pitchFamily="50" charset="-128"/>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Yu Gothic UI" panose="020B0500000000000000" pitchFamily="50" charset="-128"/>
                <a:ea typeface="Yu Gothic UI" panose="020B0500000000000000" pitchFamily="50" charset="-128"/>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6316785" y="1476000"/>
            <a:ext cx="5361231" cy="4824000"/>
          </a:xfrm>
          <a:prstGeom prst="rect">
            <a:avLst/>
          </a:prstGeom>
        </p:spPr>
        <p:txBody>
          <a:bodyPr/>
          <a:lstStyle>
            <a:lvl1pPr>
              <a:lnSpc>
                <a:spcPct val="110000"/>
              </a:lnSpc>
              <a:spcBef>
                <a:spcPts val="738"/>
              </a:spcBef>
              <a:buNone/>
              <a:defRPr sz="1477" baseline="0">
                <a:latin typeface="Yu Gothic UI" panose="020B0500000000000000" pitchFamily="50" charset="-128"/>
                <a:ea typeface="Yu Gothic UI" panose="020B0500000000000000" pitchFamily="50" charset="-128"/>
                <a:cs typeface="+mn-cs"/>
                <a:sym typeface="+mn-lt"/>
              </a:defRPr>
            </a:lvl1pPr>
            <a:lvl2pPr marL="221544" indent="-221544">
              <a:lnSpc>
                <a:spcPct val="110000"/>
              </a:lnSpc>
              <a:spcBef>
                <a:spcPts val="738"/>
              </a:spcBef>
              <a:buFont typeface="Wingdings" pitchFamily="2" charset="2"/>
              <a:buChar char="n"/>
              <a:defRPr sz="1477" baseline="0">
                <a:latin typeface="Yu Gothic UI" panose="020B0500000000000000" pitchFamily="50" charset="-128"/>
                <a:ea typeface="Yu Gothic UI" panose="020B0500000000000000" pitchFamily="50" charset="-128"/>
                <a:cs typeface="+mn-cs"/>
                <a:sym typeface="+mn-lt"/>
              </a:defRPr>
            </a:lvl2pPr>
            <a:lvl3pPr marL="443088" indent="-221544">
              <a:lnSpc>
                <a:spcPct val="110000"/>
              </a:lnSpc>
              <a:spcBef>
                <a:spcPts val="738"/>
              </a:spcBef>
              <a:buFont typeface="Wingdings" pitchFamily="2" charset="2"/>
              <a:buChar char="Ø"/>
              <a:defRPr sz="1477" baseline="0">
                <a:latin typeface="Yu Gothic UI" panose="020B0500000000000000" pitchFamily="50" charset="-128"/>
                <a:ea typeface="Yu Gothic UI" panose="020B0500000000000000" pitchFamily="50" charset="-128"/>
                <a:cs typeface="+mn-cs"/>
                <a:sym typeface="+mn-lt"/>
              </a:defRPr>
            </a:lvl3pPr>
            <a:lvl4pPr marL="620323" indent="-177235">
              <a:lnSpc>
                <a:spcPct val="110000"/>
              </a:lnSpc>
              <a:spcBef>
                <a:spcPts val="738"/>
              </a:spcBef>
              <a:buFont typeface="Arial" pitchFamily="34" charset="0"/>
              <a:buChar char="•"/>
              <a:defRPr sz="1477" baseline="0">
                <a:latin typeface="Yu Gothic UI" panose="020B0500000000000000" pitchFamily="50" charset="-128"/>
                <a:ea typeface="Yu Gothic UI" panose="020B0500000000000000" pitchFamily="50" charset="-128"/>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Yu Gothic UI" panose="020B0500000000000000" pitchFamily="50" charset="-128"/>
                <a:ea typeface="Yu Gothic UI" panose="020B0500000000000000" pitchFamily="50" charset="-128"/>
                <a:cs typeface="+mn-cs"/>
                <a:sym typeface="+mn-lt"/>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Yu Gothic UI" panose="020B0500000000000000" pitchFamily="50" charset="-128"/>
                <a:ea typeface="Yu Gothic UI" panose="020B0500000000000000" pitchFamily="50" charset="-128"/>
                <a:cs typeface="+mn-cs"/>
                <a:sym typeface="+mn-lt"/>
              </a:defRPr>
            </a:lvl1pPr>
          </a:lstStyle>
          <a:p>
            <a:r>
              <a:rPr kumimoji="1" lang="ja-JP" altLang="en-US"/>
              <a:t>令和６年度 スタートアップ創出促進業務 企画提案書</a:t>
            </a:r>
            <a:endParaRPr kumimoji="1" lang="en-GB" altLang="en-GB" sz="123"/>
          </a:p>
        </p:txBody>
      </p:sp>
      <p:sp>
        <p:nvSpPr>
          <p:cNvPr id="3"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Yu Gothic UI" panose="020B0500000000000000" pitchFamily="50" charset="-128"/>
                <a:ea typeface="Yu Gothic UI" panose="020B0500000000000000" pitchFamily="50" charset="-128"/>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6316785"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Yu Gothic UI" panose="020B0500000000000000" pitchFamily="50" charset="-128"/>
                <a:ea typeface="Yu Gothic UI" panose="020B0500000000000000" pitchFamily="50" charset="-128"/>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Yu Gothic UI" panose="020B0500000000000000" pitchFamily="50" charset="-128"/>
                <a:ea typeface="Yu Gothic UI" panose="020B0500000000000000" pitchFamily="50" charset="-128"/>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406523420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基本版②） タイトルのみ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370106608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5006769" cy="169200"/>
          </a:xfrm>
        </p:spPr>
        <p:txBody>
          <a:bodyPr/>
          <a:lstStyle>
            <a:lvl1pPr>
              <a:defRPr baseline="0">
                <a:solidFill>
                  <a:schemeClr val="tx1"/>
                </a:solidFill>
                <a:latin typeface="Yu Gothic UI" panose="020B0500000000000000" pitchFamily="50" charset="-128"/>
                <a:ea typeface="Yu Gothic UI" panose="020B0500000000000000" pitchFamily="50" charset="-128"/>
                <a:cs typeface="+mn-cs"/>
                <a:sym typeface="+mn-lt"/>
              </a:defRPr>
            </a:lvl1pPr>
          </a:lstStyle>
          <a:p>
            <a:r>
              <a:rPr kumimoji="1" lang="ja-JP" altLang="en-US"/>
              <a:t>令和６年度 スタートアップ創出促進業務 企画提案書</a:t>
            </a:r>
            <a:endParaRPr kumimoji="1" lang="en-GB" altLang="en-GB" sz="123"/>
          </a:p>
        </p:txBody>
      </p:sp>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Yu Gothic UI" panose="020B0500000000000000" pitchFamily="50" charset="-128"/>
                <a:ea typeface="Yu Gothic UI" panose="020B0500000000000000" pitchFamily="50" charset="-128"/>
                <a:cs typeface="+mn-cs"/>
                <a:sym typeface="+mn-lt"/>
              </a:defRPr>
            </a:lvl1pPr>
          </a:lstStyle>
          <a:p>
            <a:fld id="{56E56C22-CD92-4A50-AAD1-E2171E0619BD}" type="slidenum">
              <a:rPr lang="ja-JP" altLang="en-US" smtClean="0"/>
              <a:pPr/>
              <a:t>‹#›</a:t>
            </a:fld>
            <a:endParaRPr lang="ja-JP" altLang="en-US"/>
          </a:p>
        </p:txBody>
      </p:sp>
      <p:sp>
        <p:nvSpPr>
          <p:cNvPr id="7" name="テキスト プレースホルダ 5">
            <a:extLst>
              <a:ext uri="{FF2B5EF4-FFF2-40B4-BE49-F238E27FC236}">
                <a16:creationId xmlns:a16="http://schemas.microsoft.com/office/drawing/2014/main" id="{C750C47F-6A5E-43DA-810C-7BA23EF874CD}"/>
              </a:ext>
            </a:extLst>
          </p:cNvPr>
          <p:cNvSpPr>
            <a:spLocks noGrp="1"/>
          </p:cNvSpPr>
          <p:nvPr>
            <p:ph type="body" sz="quarter" idx="14" hasCustomPrompt="1"/>
          </p:nvPr>
        </p:nvSpPr>
        <p:spPr bwMode="gray">
          <a:xfrm>
            <a:off x="514554" y="846000"/>
            <a:ext cx="11165538" cy="648000"/>
          </a:xfrm>
          <a:prstGeom prst="rect">
            <a:avLst/>
          </a:prstGeom>
        </p:spPr>
        <p:txBody>
          <a:bodyPr lIns="0" tIns="0" rIns="0" bIns="0">
            <a:noAutofit/>
          </a:bodyPr>
          <a:lstStyle>
            <a:lvl1pPr marL="0" indent="0">
              <a:spcBef>
                <a:spcPts val="0"/>
              </a:spcBef>
              <a:defRPr sz="2215" baseline="0">
                <a:solidFill>
                  <a:schemeClr val="tx1"/>
                </a:solidFill>
                <a:latin typeface="Yu Gothic UI" panose="020B0500000000000000" pitchFamily="50" charset="-128"/>
                <a:ea typeface="Yu Gothic UI" panose="020B0500000000000000" pitchFamily="50" charset="-128"/>
                <a:cs typeface="+mn-cs"/>
                <a:sym typeface="+mn-lt"/>
              </a:defRPr>
            </a:lvl1pPr>
          </a:lstStyle>
          <a:p>
            <a:pPr lvl="0"/>
            <a:r>
              <a:rPr kumimoji="1" lang="ja-JP" altLang="en-US"/>
              <a:t>キーメッセージ（オプション）</a:t>
            </a:r>
          </a:p>
        </p:txBody>
      </p:sp>
      <p:sp>
        <p:nvSpPr>
          <p:cNvPr id="8" name="タイトル 1">
            <a:extLst>
              <a:ext uri="{FF2B5EF4-FFF2-40B4-BE49-F238E27FC236}">
                <a16:creationId xmlns:a16="http://schemas.microsoft.com/office/drawing/2014/main" id="{8EC76EA4-3538-4F0B-A615-1FFF84AA1871}"/>
              </a:ext>
            </a:extLst>
          </p:cNvPr>
          <p:cNvSpPr>
            <a:spLocks noGrp="1"/>
          </p:cNvSpPr>
          <p:nvPr>
            <p:ph type="title" hasCustomPrompt="1"/>
          </p:nvPr>
        </p:nvSpPr>
        <p:spPr bwMode="gray">
          <a:xfrm>
            <a:off x="513231" y="180000"/>
            <a:ext cx="11165538" cy="615600"/>
          </a:xfrm>
        </p:spPr>
        <p:txBody>
          <a:bodyPr vert="horz"/>
          <a:lstStyle>
            <a:lvl1pPr>
              <a:defRPr>
                <a:latin typeface="Yu Gothic UI" panose="020B0500000000000000" pitchFamily="50" charset="-128"/>
                <a:ea typeface="Yu Gothic UI" panose="020B0500000000000000" pitchFamily="50" charset="-128"/>
                <a:cs typeface="+mj-cs"/>
                <a:sym typeface="+mj-lt"/>
              </a:defRPr>
            </a:lvl1pPr>
          </a:lstStyle>
          <a:p>
            <a:r>
              <a:rPr lang="en-US" altLang="ja-JP" noProof="0"/>
              <a:t>Header</a:t>
            </a:r>
            <a:r>
              <a:rPr lang="ja-JP" altLang="en-US" noProof="0"/>
              <a:t>（入力が必要）</a:t>
            </a:r>
            <a:endParaRPr kumimoji="1" lang="ja-JP" altLang="en-US"/>
          </a:p>
        </p:txBody>
      </p:sp>
    </p:spTree>
    <p:extLst>
      <p:ext uri="{BB962C8B-B14F-4D97-AF65-F5344CB8AC3E}">
        <p14:creationId xmlns:p14="http://schemas.microsoft.com/office/powerpoint/2010/main" val="1581354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0447750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1"/>
            <a:ext cx="2069477" cy="298030"/>
          </a:xfrm>
          <a:prstGeom prst="rect">
            <a:avLst/>
          </a:prstGeom>
          <a:noFill/>
        </p:spPr>
        <p:txBody>
          <a:bodyPr wrap="none" lIns="0" tIns="0" rIns="0" bIns="0" rtlCol="0">
            <a:spAutoFit/>
          </a:bodyPr>
          <a:lstStyle/>
          <a:p>
            <a:pPr algn="l">
              <a:lnSpc>
                <a:spcPts val="1169"/>
              </a:lnSpc>
            </a:pPr>
            <a:r>
              <a:rPr kumimoji="1" lang="en-US" altLang="ja-JP" sz="985">
                <a:latin typeface="+mn-lt"/>
                <a:cs typeface="+mn-cs"/>
                <a:sym typeface="+mn-lt"/>
              </a:rPr>
              <a:t>Member of</a:t>
            </a:r>
            <a:br>
              <a:rPr kumimoji="1" lang="en-US" altLang="ja-JP" sz="985">
                <a:latin typeface="+mn-lt"/>
                <a:cs typeface="+mn-cs"/>
                <a:sym typeface="+mn-lt"/>
              </a:rPr>
            </a:br>
            <a:r>
              <a:rPr kumimoji="1" lang="en-US" altLang="ja-JP" sz="985" b="1">
                <a:latin typeface="+mn-lt"/>
                <a:cs typeface="+mn-cs"/>
                <a:sym typeface="+mn-lt"/>
              </a:rPr>
              <a:t>Deloitte Touche Tohmatsu Limited</a:t>
            </a:r>
            <a:endParaRPr kumimoji="1" lang="ja-JP" altLang="en-US" sz="985" b="1">
              <a:latin typeface="+mn-lt"/>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513969" y="6314713"/>
            <a:ext cx="8640000" cy="149143"/>
          </a:xfrm>
        </p:spPr>
        <p:txBody>
          <a:bodyPr anchor="b" anchorCtr="0">
            <a:spAutoFit/>
          </a:bodyPr>
          <a:lstStyle>
            <a:lvl1pPr>
              <a:defRPr sz="985">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512610" y="431005"/>
            <a:ext cx="4243429"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tx1"/>
                </a:solidFill>
                <a:latin typeface="+mn-lt"/>
                <a:ea typeface="+mn-ea"/>
                <a:cs typeface="+mn-cs"/>
                <a:sym typeface="+mn-lt"/>
              </a:rPr>
              <a:t>© 2024. For information, contact Deloitte Tohmatsu Group.</a:t>
            </a:r>
          </a:p>
        </p:txBody>
      </p:sp>
      <p:grpSp>
        <p:nvGrpSpPr>
          <p:cNvPr id="9" name="グループ化 8">
            <a:extLst>
              <a:ext uri="{FF2B5EF4-FFF2-40B4-BE49-F238E27FC236}">
                <a16:creationId xmlns:a16="http://schemas.microsoft.com/office/drawing/2014/main" id="{B36E57AE-29F9-4712-8987-82A80AFD3A34}"/>
              </a:ext>
            </a:extLst>
          </p:cNvPr>
          <p:cNvGrpSpPr/>
          <p:nvPr userDrawn="1"/>
        </p:nvGrpSpPr>
        <p:grpSpPr>
          <a:xfrm>
            <a:off x="9907995" y="4451479"/>
            <a:ext cx="1772308" cy="1894801"/>
            <a:chOff x="8050246" y="4451478"/>
            <a:chExt cx="1440000" cy="1894801"/>
          </a:xfrm>
        </p:grpSpPr>
        <p:pic>
          <p:nvPicPr>
            <p:cNvPr id="11" name="図 10" descr="ロゴ, 会社名&#10;&#10;自動的に生成された説明">
              <a:extLst>
                <a:ext uri="{FF2B5EF4-FFF2-40B4-BE49-F238E27FC236}">
                  <a16:creationId xmlns:a16="http://schemas.microsoft.com/office/drawing/2014/main" id="{9CECCB90-F4A1-4210-BB80-AAC8707383C2}"/>
                </a:ext>
              </a:extLst>
            </p:cNvPr>
            <p:cNvPicPr>
              <a:picLocks noChangeAspect="1"/>
            </p:cNvPicPr>
            <p:nvPr userDrawn="1"/>
          </p:nvPicPr>
          <p:blipFill>
            <a:blip r:embed="rId6"/>
            <a:stretch>
              <a:fillRect/>
            </a:stretch>
          </p:blipFill>
          <p:spPr bwMode="gray">
            <a:xfrm>
              <a:off x="8050246" y="4451478"/>
              <a:ext cx="1440000" cy="873777"/>
            </a:xfrm>
            <a:prstGeom prst="rect">
              <a:avLst/>
            </a:prstGeom>
          </p:spPr>
        </p:pic>
        <p:pic>
          <p:nvPicPr>
            <p:cNvPr id="14" name="図 13" descr="ロゴ&#10;&#10;自動的に生成された説明">
              <a:extLst>
                <a:ext uri="{FF2B5EF4-FFF2-40B4-BE49-F238E27FC236}">
                  <a16:creationId xmlns:a16="http://schemas.microsoft.com/office/drawing/2014/main" id="{7B97852A-6CC9-45C0-9ED4-7C5966E19C94}"/>
                </a:ext>
              </a:extLst>
            </p:cNvPr>
            <p:cNvPicPr>
              <a:picLocks noChangeAspect="1"/>
            </p:cNvPicPr>
            <p:nvPr userDrawn="1"/>
          </p:nvPicPr>
          <p:blipFill>
            <a:blip r:embed="rId7"/>
            <a:stretch>
              <a:fillRect/>
            </a:stretch>
          </p:blipFill>
          <p:spPr>
            <a:xfrm>
              <a:off x="8148021" y="5473537"/>
              <a:ext cx="1244450" cy="872742"/>
            </a:xfrm>
            <a:prstGeom prst="rect">
              <a:avLst/>
            </a:prstGeom>
          </p:spPr>
        </p:pic>
      </p:grpSp>
    </p:spTree>
    <p:extLst>
      <p:ext uri="{BB962C8B-B14F-4D97-AF65-F5344CB8AC3E}">
        <p14:creationId xmlns:p14="http://schemas.microsoft.com/office/powerpoint/2010/main" val="187348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1367591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3446" b="1" baseline="0">
                <a:solidFill>
                  <a:schemeClr val="tx1"/>
                </a:solidFill>
                <a:latin typeface="+mj-lt"/>
                <a:ea typeface="+mj-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3637824943"/>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補足版） タイトルのみ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54012082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5" name="テキスト プレースホルダ 5"/>
          <p:cNvSpPr>
            <a:spLocks noGrp="1"/>
          </p:cNvSpPr>
          <p:nvPr>
            <p:ph type="body" sz="quarter" idx="14" hasCustomPrompt="1"/>
          </p:nvPr>
        </p:nvSpPr>
        <p:spPr bwMode="gray">
          <a:xfrm>
            <a:off x="513231" y="1009580"/>
            <a:ext cx="11165538" cy="468000"/>
          </a:xfrm>
          <a:prstGeom prst="rect">
            <a:avLst/>
          </a:prstGeom>
        </p:spPr>
        <p:txBody>
          <a:bodyPr lIns="0" tIns="0" rIns="0" bIns="0">
            <a:noAutofit/>
          </a:bodyPr>
          <a:lstStyle>
            <a:lvl1pPr marL="0" indent="0">
              <a:spcBef>
                <a:spcPts val="0"/>
              </a:spcBef>
              <a:defRPr sz="1723" baseline="0">
                <a:solidFill>
                  <a:schemeClr val="tx1"/>
                </a:solidFill>
                <a:latin typeface="+mn-lt"/>
                <a:ea typeface="+mn-ea"/>
                <a:cs typeface="+mn-cs"/>
                <a:sym typeface="+mn-lt"/>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513231"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7" name="正方形/長方形 6"/>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
        <p:nvSpPr>
          <p:cNvPr id="3" name="Text Box 37">
            <a:extLst>
              <a:ext uri="{FF2B5EF4-FFF2-40B4-BE49-F238E27FC236}">
                <a16:creationId xmlns:a16="http://schemas.microsoft.com/office/drawing/2014/main" id="{3FAB02A5-65C7-F388-5D73-01DE245691F4}"/>
              </a:ext>
            </a:extLst>
          </p:cNvPr>
          <p:cNvSpPr txBox="1">
            <a:spLocks noChangeArrowheads="1"/>
          </p:cNvSpPr>
          <p:nvPr userDrawn="1"/>
        </p:nvSpPr>
        <p:spPr bwMode="gray">
          <a:xfrm>
            <a:off x="6326299" y="6595118"/>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a:effectLst/>
              </a:rPr>
              <a:t>© 2024. For information, contact Deloitte Tohmatsu Group</a:t>
            </a:r>
            <a:r>
              <a:rPr lang="fr-FR" altLang="ja-JP" sz="1108">
                <a:effectLst/>
              </a:rPr>
              <a:t>.​</a:t>
            </a:r>
            <a:endParaRPr lang="en-US" altLang="ja-JP" sz="1108" kern="1200">
              <a:solidFill>
                <a:schemeClr val="tx1"/>
              </a:solidFill>
              <a:latin typeface="Arial" charset="0"/>
              <a:ea typeface="ＭＳ Ｐゴシック" pitchFamily="50" charset="-128"/>
              <a:cs typeface="Arial" charset="0"/>
            </a:endParaRPr>
          </a:p>
        </p:txBody>
      </p:sp>
    </p:spTree>
    <p:extLst>
      <p:ext uri="{BB962C8B-B14F-4D97-AF65-F5344CB8AC3E}">
        <p14:creationId xmlns:p14="http://schemas.microsoft.com/office/powerpoint/2010/main" val="232648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5998323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513231"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317538"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vert="horz"/>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2982903191"/>
      </p:ext>
    </p:extLst>
  </p:cSld>
  <p:clrMapOvr>
    <a:masterClrMapping/>
  </p:clrMapOvr>
  <p:hf hd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9741067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E01102E1-88D9-4790-8615-AC810340BF51}" type="slidenum">
              <a:rPr lang="ja-JP" altLang="en-US" smtClean="0"/>
              <a:pPr/>
              <a:t>‹#›</a:t>
            </a:fld>
            <a:endParaRPr lang="ja-JP" altLang="en-US"/>
          </a:p>
        </p:txBody>
      </p:sp>
      <p:sp>
        <p:nvSpPr>
          <p:cNvPr id="10" name="テキスト プレースホルダ 5"/>
          <p:cNvSpPr>
            <a:spLocks noGrp="1"/>
          </p:cNvSpPr>
          <p:nvPr>
            <p:ph type="body" sz="quarter" idx="14" hasCustomPrompt="1"/>
          </p:nvPr>
        </p:nvSpPr>
        <p:spPr bwMode="gray">
          <a:xfrm>
            <a:off x="513969"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9"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9" name="正方形/長方形 8"/>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9890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62035243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2917B94E-3120-478C-8085-A9F2B368A1AE}" type="slidenum">
              <a:rPr lang="ja-JP" altLang="en-US" smtClean="0"/>
              <a:pPr/>
              <a:t>‹#›</a:t>
            </a:fld>
            <a:endParaRPr lang="ja-JP" altLang="en-US"/>
          </a:p>
        </p:txBody>
      </p:sp>
      <p:sp>
        <p:nvSpPr>
          <p:cNvPr id="12" name="テキスト プレースホルダ 5"/>
          <p:cNvSpPr>
            <a:spLocks noGrp="1"/>
          </p:cNvSpPr>
          <p:nvPr>
            <p:ph type="body" sz="quarter" idx="15" hasCustomPrompt="1"/>
          </p:nvPr>
        </p:nvSpPr>
        <p:spPr bwMode="gray">
          <a:xfrm>
            <a:off x="513231"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3" name="コンテンツ プレースホルダ 2"/>
          <p:cNvSpPr>
            <a:spLocks noGrp="1"/>
          </p:cNvSpPr>
          <p:nvPr>
            <p:ph idx="1"/>
          </p:nvPr>
        </p:nvSpPr>
        <p:spPr bwMode="gray">
          <a:xfrm>
            <a:off x="513231"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14" name="コンテンツ プレースホルダ 2"/>
          <p:cNvSpPr>
            <a:spLocks noGrp="1"/>
          </p:cNvSpPr>
          <p:nvPr>
            <p:ph idx="17"/>
          </p:nvPr>
        </p:nvSpPr>
        <p:spPr bwMode="gray">
          <a:xfrm>
            <a:off x="6316785"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8" hasCustomPrompt="1"/>
          </p:nvPr>
        </p:nvSpPr>
        <p:spPr bwMode="gray">
          <a:xfrm>
            <a:off x="513231"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8" name="テキスト プレースホルダー 2"/>
          <p:cNvSpPr>
            <a:spLocks noGrp="1"/>
          </p:cNvSpPr>
          <p:nvPr>
            <p:ph type="body" sz="quarter" idx="19" hasCustomPrompt="1"/>
          </p:nvPr>
        </p:nvSpPr>
        <p:spPr bwMode="gray">
          <a:xfrm>
            <a:off x="6316785"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919785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補足版） コンテンツ全面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906773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4D9FACC8-259C-46ED-9283-8CCF027B3826}" type="slidenum">
              <a:rPr lang="ja-JP" altLang="en-US" smtClean="0"/>
              <a:pPr/>
              <a:t>‹#›</a:t>
            </a:fld>
            <a:endParaRPr lang="ja-JP" altLang="en-US"/>
          </a:p>
        </p:txBody>
      </p:sp>
      <p:sp>
        <p:nvSpPr>
          <p:cNvPr id="8" name="テキスト プレースホルダ 5"/>
          <p:cNvSpPr>
            <a:spLocks noGrp="1"/>
          </p:cNvSpPr>
          <p:nvPr>
            <p:ph type="body" sz="quarter" idx="14" hasCustomPrompt="1"/>
          </p:nvPr>
        </p:nvSpPr>
        <p:spPr bwMode="gray">
          <a:xfrm>
            <a:off x="513231"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8" y="1944000"/>
            <a:ext cx="11165538"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vl5pPr marL="620323" indent="0">
              <a:buNone/>
              <a:defRPr/>
            </a:lvl5pPr>
          </a:lstStyle>
          <a:p>
            <a:pPr lvl="0"/>
            <a:r>
              <a:rPr lang="ja-JP" altLang="en-US"/>
              <a:t>マスター テキストの書式設定</a:t>
            </a:r>
            <a:endParaRPr lang="en-US" altLang="ja-JP"/>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endParaRPr lang="en-US" altLang="ja-JP"/>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12" name="正方形/長方形 11"/>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520352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513231" y="1476000"/>
            <a:ext cx="5361231" cy="4824000"/>
          </a:xfrm>
          <a:prstGeom prst="rect">
            <a:avLst/>
          </a:prstGeom>
        </p:spPr>
        <p:txBody>
          <a:bodyPr/>
          <a:lstStyle>
            <a:lvl1pPr>
              <a:buNone/>
              <a:defRPr sz="1477" baseline="0">
                <a:latin typeface="Arial" pitchFamily="34" charset="0"/>
                <a:ea typeface="+mn-ea"/>
                <a:cs typeface="Arial" pitchFamily="34" charset="0"/>
              </a:defRPr>
            </a:lvl1pPr>
            <a:lvl2pPr marL="212682" indent="-212682">
              <a:lnSpc>
                <a:spcPct val="106000"/>
              </a:lnSpc>
              <a:spcBef>
                <a:spcPts val="1300"/>
              </a:spcBef>
              <a:buFont typeface="Wingdings" pitchFamily="2" charset="2"/>
              <a:buChar char="n"/>
              <a:defRPr sz="1477" baseline="0">
                <a:latin typeface="Arial" pitchFamily="34" charset="0"/>
                <a:ea typeface="+mn-ea"/>
                <a:cs typeface="Arial" pitchFamily="34" charset="0"/>
              </a:defRPr>
            </a:lvl2pPr>
            <a:lvl3pPr marL="425364" indent="-212682">
              <a:lnSpc>
                <a:spcPct val="106000"/>
              </a:lnSpc>
              <a:spcBef>
                <a:spcPts val="591"/>
              </a:spcBef>
              <a:buFont typeface="Wingdings" pitchFamily="2" charset="2"/>
              <a:buChar char="Ø"/>
              <a:defRPr sz="1477" baseline="0">
                <a:latin typeface="Arial" pitchFamily="34" charset="0"/>
                <a:ea typeface="+mn-ea"/>
                <a:cs typeface="Arial" pitchFamily="34" charset="0"/>
              </a:defRPr>
            </a:lvl3pPr>
            <a:lvl4pPr marL="638047" marR="0" indent="-212682" algn="l" defTabSz="1217277" rtl="0" eaLnBrk="1" fontAlgn="auto" latinLnBrk="0" hangingPunct="1">
              <a:lnSpc>
                <a:spcPct val="106000"/>
              </a:lnSpc>
              <a:spcBef>
                <a:spcPts val="295"/>
              </a:spcBef>
              <a:spcAft>
                <a:spcPts val="0"/>
              </a:spcAft>
              <a:buClrTx/>
              <a:buSzTx/>
              <a:buFont typeface="Arial" pitchFamily="34" charset="0"/>
              <a:buChar char="•"/>
              <a:tabLst/>
              <a:defRPr sz="1477"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a:p>
        </p:txBody>
      </p:sp>
      <p:sp>
        <p:nvSpPr>
          <p:cNvPr id="3" name="テキスト プレースホルダー 2"/>
          <p:cNvSpPr>
            <a:spLocks noGrp="1"/>
          </p:cNvSpPr>
          <p:nvPr>
            <p:ph type="body" sz="quarter" idx="12" hasCustomPrompt="1"/>
          </p:nvPr>
        </p:nvSpPr>
        <p:spPr bwMode="gray">
          <a:xfrm>
            <a:off x="513231"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513231" y="136800"/>
            <a:ext cx="11165538" cy="651600"/>
          </a:xfrm>
        </p:spPr>
        <p:txBody>
          <a:bodyPr/>
          <a:lstStyle/>
          <a:p>
            <a:r>
              <a:rPr lang="ja-JP" altLang="en-US"/>
              <a:t>キーメッセージを入力（本スライドで一番伝えたいこと＜名詞止め・体言止め不可＞）</a:t>
            </a:r>
            <a:endParaRPr kumimoji="1" lang="ja-JP" altLang="en-US"/>
          </a:p>
        </p:txBody>
      </p:sp>
      <p:sp>
        <p:nvSpPr>
          <p:cNvPr id="4" name="正方形/長方形 3"/>
          <p:cNvSpPr/>
          <p:nvPr userDrawn="1"/>
        </p:nvSpPr>
        <p:spPr bwMode="gray">
          <a:xfrm>
            <a:off x="7022592" y="6588000"/>
            <a:ext cx="4749253" cy="1692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
        <p:nvSpPr>
          <p:cNvPr id="8" name="正方形/長方形 7"/>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368885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defRPr>
            </a:lvl1pPr>
          </a:lstStyle>
          <a:p>
            <a:fld id="{E01102E1-88D9-4790-8615-AC810340BF51}" type="slidenum">
              <a:rPr lang="ja-JP" altLang="en-US" smtClean="0"/>
              <a:pPr/>
              <a:t>‹#›</a:t>
            </a:fld>
            <a:endParaRPr lang="ja-JP" altLang="en-US"/>
          </a:p>
        </p:txBody>
      </p:sp>
      <p:sp>
        <p:nvSpPr>
          <p:cNvPr id="10" name="テキスト プレースホルダ 5"/>
          <p:cNvSpPr>
            <a:spLocks noGrp="1"/>
          </p:cNvSpPr>
          <p:nvPr>
            <p:ph type="body" sz="quarter" idx="14" hasCustomPrompt="1"/>
          </p:nvPr>
        </p:nvSpPr>
        <p:spPr bwMode="gray">
          <a:xfrm>
            <a:off x="513969" y="1009580"/>
            <a:ext cx="11165538" cy="457200"/>
          </a:xfrm>
          <a:prstGeom prst="rect">
            <a:avLst/>
          </a:prstGeom>
        </p:spPr>
        <p:txBody>
          <a:bodyPr vert="horz" lIns="72000" tIns="0" rIns="0" bIns="0" rtlCol="0">
            <a:noAutofit/>
          </a:bodyPr>
          <a:lstStyle>
            <a:lvl1pPr>
              <a:defRPr lang="ja-JP" altLang="en-US" sz="1723" baseline="0" dirty="0">
                <a:latin typeface="+mn-lt"/>
                <a:cs typeface="Arial" pitchFamily="34" charset="0"/>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9" y="1944000"/>
            <a:ext cx="5361231" cy="4356000"/>
          </a:xfrm>
          <a:prstGeom prst="rect">
            <a:avLst/>
          </a:prstGeom>
        </p:spPr>
        <p:txBody>
          <a:bodyPr/>
          <a:lstStyle>
            <a:lvl1pPr>
              <a:defRPr baseline="0">
                <a:latin typeface="+mn-lt"/>
                <a:ea typeface="+mn-ea"/>
                <a:cs typeface="Arial" pitchFamily="34" charset="0"/>
              </a:defRPr>
            </a:lvl1pPr>
            <a:lvl2pPr>
              <a:lnSpc>
                <a:spcPct val="106000"/>
              </a:lnSpc>
              <a:spcBef>
                <a:spcPts val="1300"/>
              </a:spcBef>
              <a:defRPr baseline="0">
                <a:latin typeface="+mn-lt"/>
                <a:ea typeface="+mn-ea"/>
                <a:cs typeface="Arial" pitchFamily="34" charset="0"/>
              </a:defRPr>
            </a:lvl2pPr>
            <a:lvl3pPr>
              <a:lnSpc>
                <a:spcPct val="106000"/>
              </a:lnSpc>
              <a:spcBef>
                <a:spcPts val="591"/>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5" hasCustomPrompt="1"/>
          </p:nvPr>
        </p:nvSpPr>
        <p:spPr bwMode="gray">
          <a:xfrm>
            <a:off x="513969" y="1484313"/>
            <a:ext cx="5361231" cy="432000"/>
          </a:xfrm>
          <a:prstGeom prst="rect">
            <a:avLst/>
          </a:prstGeom>
        </p:spPr>
        <p:txBody>
          <a:bodyPr wrap="none" anchor="ctr">
            <a:noAutofit/>
          </a:bodyPr>
          <a:lstStyle>
            <a:lvl1pPr>
              <a:lnSpc>
                <a:spcPct val="100000"/>
              </a:lnSpc>
              <a:spcBef>
                <a:spcPts val="0"/>
              </a:spcBef>
              <a:defRPr sz="1723" b="1" baseline="0">
                <a:solidFill>
                  <a:schemeClr val="accent1"/>
                </a:solidFill>
                <a:latin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p>
            <a:r>
              <a:rPr lang="ja-JP" altLang="en-US" noProof="0"/>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134083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補足版） タイトルのみ_Proposal">
    <p:spTree>
      <p:nvGrpSpPr>
        <p:cNvPr id="1" name=""/>
        <p:cNvGrpSpPr/>
        <p:nvPr/>
      </p:nvGrpSpPr>
      <p:grpSpPr>
        <a:xfrm>
          <a:off x="0" y="0"/>
          <a:ext cx="0" cy="0"/>
          <a:chOff x="0" y="0"/>
          <a:chExt cx="0" cy="0"/>
        </a:xfrm>
      </p:grpSpPr>
      <p:sp>
        <p:nvSpPr>
          <p:cNvPr id="5" name="テキスト プレースホルダ 5"/>
          <p:cNvSpPr>
            <a:spLocks noGrp="1"/>
          </p:cNvSpPr>
          <p:nvPr>
            <p:ph type="body" sz="quarter" idx="14" hasCustomPrompt="1"/>
          </p:nvPr>
        </p:nvSpPr>
        <p:spPr bwMode="gray">
          <a:xfrm>
            <a:off x="513231" y="1009580"/>
            <a:ext cx="11165538" cy="456792"/>
          </a:xfrm>
          <a:prstGeom prst="rect">
            <a:avLst/>
          </a:prstGeom>
        </p:spPr>
        <p:txBody>
          <a:bodyPr lIns="72000" tIns="0" rIns="0" bIns="0">
            <a:noAutofit/>
          </a:bodyPr>
          <a:lstStyle>
            <a:lvl1pPr marL="0" indent="0">
              <a:spcBef>
                <a:spcPts val="0"/>
              </a:spcBef>
              <a:defRPr sz="1723" baseline="0">
                <a:solidFill>
                  <a:schemeClr val="tx1"/>
                </a:solidFill>
                <a:latin typeface="Arial" pitchFamily="34" charset="0"/>
                <a:ea typeface="+mn-ea"/>
                <a:cs typeface="Arial" pitchFamily="34" charset="0"/>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513231" y="1484313"/>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513231" y="136800"/>
            <a:ext cx="11165538" cy="651600"/>
          </a:xfrm>
        </p:spPr>
        <p:txBody>
          <a:bodyPr/>
          <a:lstStyle/>
          <a:p>
            <a:r>
              <a:rPr lang="ja-JP" altLang="en-US" noProof="0"/>
              <a:t>キーメッセージを入力（本スライドで一番伝えたいこと＜名詞止め・体言止め不可＞）</a:t>
            </a:r>
            <a:endParaRPr kumimoji="1" lang="ja-JP" altLang="en-US"/>
          </a:p>
        </p:txBody>
      </p:sp>
      <p:sp>
        <p:nvSpPr>
          <p:cNvPr id="7" name="フッター プレースホルダー 2">
            <a:extLst>
              <a:ext uri="{FF2B5EF4-FFF2-40B4-BE49-F238E27FC236}">
                <a16:creationId xmlns:a16="http://schemas.microsoft.com/office/drawing/2014/main" id="{9BEFCCE3-0EC4-4154-9F0F-3E6A9B814DE9}"/>
              </a:ext>
            </a:extLst>
          </p:cNvPr>
          <p:cNvSpPr>
            <a:spLocks noGrp="1"/>
          </p:cNvSpPr>
          <p:nvPr>
            <p:ph type="ftr" sz="quarter" idx="10"/>
          </p:nvPr>
        </p:nvSpPr>
        <p:spPr bwMode="gray">
          <a:xfrm>
            <a:off x="868431" y="6588000"/>
            <a:ext cx="5006769" cy="169200"/>
          </a:xfrm>
          <a:prstGeom prst="rect">
            <a:avLst/>
          </a:prstGeom>
        </p:spPr>
        <p:txBody>
          <a:bodyPr/>
          <a:lstStyle>
            <a:lvl1pPr>
              <a:defRPr>
                <a:latin typeface="+mn-lt"/>
                <a:ea typeface="+mn-ea"/>
                <a:cs typeface="+mn-cs"/>
                <a:sym typeface="+mn-lt"/>
              </a:defRPr>
            </a:lvl1pPr>
          </a:lstStyle>
          <a:p>
            <a:r>
              <a:rPr lang="en-GB" altLang="en-GB"/>
              <a:t>DT Template A4</a:t>
            </a:r>
          </a:p>
        </p:txBody>
      </p:sp>
      <p:sp>
        <p:nvSpPr>
          <p:cNvPr id="9" name="スライド番号プレースホルダー 3">
            <a:extLst>
              <a:ext uri="{FF2B5EF4-FFF2-40B4-BE49-F238E27FC236}">
                <a16:creationId xmlns:a16="http://schemas.microsoft.com/office/drawing/2014/main" id="{6E689794-180C-45AF-AC62-41B0F252EC90}"/>
              </a:ext>
            </a:extLst>
          </p:cNvPr>
          <p:cNvSpPr>
            <a:spLocks noGrp="1"/>
          </p:cNvSpPr>
          <p:nvPr>
            <p:ph type="sldNum" sz="quarter" idx="11"/>
          </p:nvPr>
        </p:nvSpPr>
        <p:spPr bwMode="gray">
          <a:xfrm>
            <a:off x="513969" y="6588000"/>
            <a:ext cx="221538" cy="169200"/>
          </a:xfrm>
          <a:prstGeom prst="rect">
            <a:avLst/>
          </a:prstGeom>
        </p:spPr>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3007567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3749910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2610" y="432000"/>
            <a:ext cx="2304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p:txBody>
          <a:bodyPr/>
          <a:lstStyle>
            <a:lvl1pPr>
              <a:defRPr>
                <a:cs typeface="+mn-cs"/>
              </a:defRPr>
            </a:lvl1pPr>
          </a:lstStyle>
          <a:p>
            <a:pPr algn="ctr"/>
            <a:r>
              <a:rPr lang="en-US"/>
              <a:t>&lt; Confidential &gt;</a:t>
            </a:r>
          </a:p>
        </p:txBody>
      </p:sp>
    </p:spTree>
    <p:extLst>
      <p:ext uri="{BB962C8B-B14F-4D97-AF65-F5344CB8AC3E}">
        <p14:creationId xmlns:p14="http://schemas.microsoft.com/office/powerpoint/2010/main" val="940057327"/>
      </p:ext>
    </p:extLst>
  </p:cSld>
  <p:clrMapOvr>
    <a:masterClrMapping/>
  </p:clrMapOvr>
  <p:hf hdr="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3749910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2610" y="432000"/>
            <a:ext cx="2304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p:txBody>
          <a:bodyPr/>
          <a:lstStyle>
            <a:lvl1pPr>
              <a:defRPr>
                <a:cs typeface="+mn-cs"/>
              </a:defRPr>
            </a:lvl1pPr>
          </a:lstStyle>
          <a:p>
            <a:pPr algn="ctr"/>
            <a:endParaRPr lang="en-US"/>
          </a:p>
        </p:txBody>
      </p:sp>
    </p:spTree>
    <p:extLst>
      <p:ext uri="{BB962C8B-B14F-4D97-AF65-F5344CB8AC3E}">
        <p14:creationId xmlns:p14="http://schemas.microsoft.com/office/powerpoint/2010/main" val="385995873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83863948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5C5A3295-3564-4576-96DB-80CBF7A205A7}"/>
              </a:ext>
            </a:extLst>
          </p:cNvPr>
          <p:cNvSpPr>
            <a:spLocks noGrp="1"/>
          </p:cNvSpPr>
          <p:nvPr>
            <p:ph type="dt" sz="half" idx="12"/>
          </p:nvPr>
        </p:nvSpPr>
        <p:spPr bwMode="gray"/>
        <p:txBody>
          <a:bodyPr/>
          <a:lstStyle>
            <a:lvl1pPr>
              <a:defRPr>
                <a:cs typeface="+mn-cs"/>
              </a:defRPr>
            </a:lvl1pPr>
          </a:lstStyle>
          <a:p>
            <a:pPr algn="ctr"/>
            <a:endParaRPr lang="en-US"/>
          </a:p>
        </p:txBody>
      </p:sp>
    </p:spTree>
    <p:extLst>
      <p:ext uri="{BB962C8B-B14F-4D97-AF65-F5344CB8AC3E}">
        <p14:creationId xmlns:p14="http://schemas.microsoft.com/office/powerpoint/2010/main" val="12955171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421572174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bg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solidFill>
                  <a:schemeClr val="bg1"/>
                </a:solidFill>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pic>
        <p:nvPicPr>
          <p:cNvPr id="11" name="図 10">
            <a:extLst>
              <a:ext uri="{FF2B5EF4-FFF2-40B4-BE49-F238E27FC236}">
                <a16:creationId xmlns:a16="http://schemas.microsoft.com/office/drawing/2014/main" id="{E823F930-1440-4D98-B4B0-A60A3B3453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513969" y="432000"/>
            <a:ext cx="2304000" cy="581488"/>
          </a:xfrm>
          <a:prstGeom prst="rect">
            <a:avLst/>
          </a:prstGeom>
        </p:spPr>
      </p:pic>
      <p:sp>
        <p:nvSpPr>
          <p:cNvPr id="6" name="日付プレースホルダー 5">
            <a:extLst>
              <a:ext uri="{FF2B5EF4-FFF2-40B4-BE49-F238E27FC236}">
                <a16:creationId xmlns:a16="http://schemas.microsoft.com/office/drawing/2014/main" id="{72F109B1-F10E-4107-A5FF-847826BE510A}"/>
              </a:ext>
            </a:extLst>
          </p:cNvPr>
          <p:cNvSpPr>
            <a:spLocks noGrp="1"/>
          </p:cNvSpPr>
          <p:nvPr>
            <p:ph type="dt" sz="half" idx="13"/>
          </p:nvPr>
        </p:nvSpPr>
        <p:spPr bwMode="gray"/>
        <p:txBody>
          <a:bodyPr/>
          <a:lstStyle>
            <a:lvl1pPr>
              <a:defRPr>
                <a:cs typeface="+mn-cs"/>
              </a:defRPr>
            </a:lvl1pPr>
          </a:lstStyle>
          <a:p>
            <a:pPr algn="ctr"/>
            <a:endParaRPr lang="en-US"/>
          </a:p>
        </p:txBody>
      </p:sp>
    </p:spTree>
    <p:extLst>
      <p:ext uri="{BB962C8B-B14F-4D97-AF65-F5344CB8AC3E}">
        <p14:creationId xmlns:p14="http://schemas.microsoft.com/office/powerpoint/2010/main" val="35977895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04047938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2329846" y="2340000"/>
            <a:ext cx="7532308"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2894029594"/>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7485715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a:solidFill>
                  <a:schemeClr val="bg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6" name="日付プレースホルダー 5">
            <a:extLst>
              <a:ext uri="{FF2B5EF4-FFF2-40B4-BE49-F238E27FC236}">
                <a16:creationId xmlns:a16="http://schemas.microsoft.com/office/drawing/2014/main" id="{A205A9A3-5008-49F4-8A06-BC95DA2477A8}"/>
              </a:ext>
            </a:extLst>
          </p:cNvPr>
          <p:cNvSpPr>
            <a:spLocks noGrp="1"/>
          </p:cNvSpPr>
          <p:nvPr>
            <p:ph type="dt" sz="half" idx="12"/>
          </p:nvPr>
        </p:nvSpPr>
        <p:spPr bwMode="gray"/>
        <p:txBody>
          <a:bodyPr/>
          <a:lstStyle>
            <a:lvl1pPr>
              <a:defRPr>
                <a:cs typeface="+mn-cs"/>
              </a:defRPr>
            </a:lvl1pPr>
          </a:lstStyle>
          <a:p>
            <a:pPr algn="ctr"/>
            <a:endParaRPr lang="en-US"/>
          </a:p>
        </p:txBody>
      </p:sp>
    </p:spTree>
    <p:extLst>
      <p:ext uri="{BB962C8B-B14F-4D97-AF65-F5344CB8AC3E}">
        <p14:creationId xmlns:p14="http://schemas.microsoft.com/office/powerpoint/2010/main" val="103864156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5998323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513231"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317538"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vert="horz"/>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87464016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04047938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a:xfrm>
            <a:off x="868431" y="6588000"/>
            <a:ext cx="6513231" cy="169200"/>
          </a:xfrm>
          <a:prstGeom prst="rect">
            <a:avLst/>
          </a:prstGeom>
        </p:spPr>
        <p:txBody>
          <a:bodyPr/>
          <a:lstStyle>
            <a:lvl1pPr>
              <a:defRPr>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2329846" y="2340000"/>
            <a:ext cx="7532308"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3998262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1367591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3446" b="1" baseline="0">
                <a:solidFill>
                  <a:schemeClr val="tx1"/>
                </a:solidFill>
                <a:latin typeface="+mj-lt"/>
                <a:ea typeface="+mj-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a:xfrm>
            <a:off x="868431" y="6588000"/>
            <a:ext cx="6513231" cy="169200"/>
          </a:xfrm>
          <a:prstGeom prst="rect">
            <a:avLst/>
          </a:prstGeom>
        </p:spPr>
        <p:txBody>
          <a:bodyPr/>
          <a:lstStyle>
            <a:lvl1pPr>
              <a:defRPr>
                <a:solidFill>
                  <a:schemeClr val="tx1"/>
                </a:solidFill>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Tree>
    <p:extLst>
      <p:ext uri="{BB962C8B-B14F-4D97-AF65-F5344CB8AC3E}">
        <p14:creationId xmlns:p14="http://schemas.microsoft.com/office/powerpoint/2010/main" val="1354988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0228608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6513231" cy="169200"/>
          </a:xfrm>
          <a:prstGeom prst="rect">
            <a:avLst/>
          </a:prstGeom>
        </p:spPr>
        <p:txBody>
          <a:bodyPr/>
          <a:lstStyle>
            <a:lvl1pPr>
              <a:defRPr>
                <a:solidFill>
                  <a:schemeClr val="tx1"/>
                </a:solidFill>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622248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基本版） タイトルのみ_Header上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9690201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6513231" cy="169200"/>
          </a:xfrm>
          <a:prstGeom prst="rect">
            <a:avLst/>
          </a:prstGeom>
        </p:spPr>
        <p:txBody>
          <a:bodyPr/>
          <a:lstStyle>
            <a:lvl1pPr>
              <a:defRPr>
                <a:solidFill>
                  <a:schemeClr val="tx1"/>
                </a:solidFill>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3231" y="180000"/>
            <a:ext cx="11165538" cy="360000"/>
          </a:xfrm>
          <a:prstGeom prst="rect">
            <a:avLst/>
          </a:prstGeom>
        </p:spPr>
        <p:txBody>
          <a:bodyPr wrap="none" anchor="t" anchorCtr="0">
            <a:noAutofit/>
          </a:bodyPr>
          <a:lstStyle>
            <a:lvl1pPr>
              <a:lnSpc>
                <a:spcPct val="100000"/>
              </a:lnSpc>
              <a:spcBef>
                <a:spcPts val="0"/>
              </a:spcBef>
              <a:defRPr sz="2585" b="1" baseline="0">
                <a:solidFill>
                  <a:schemeClr val="tx1"/>
                </a:solidFill>
                <a:latin typeface="+mj-lt"/>
                <a:ea typeface="+mj-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512611" y="684000"/>
            <a:ext cx="11165538" cy="615600"/>
          </a:xfrm>
        </p:spPr>
        <p:txBody>
          <a:bodyPr vert="horz" anchor="t"/>
          <a:lstStyle>
            <a:lvl1pPr>
              <a:defRPr sz="2215" b="0" baseline="0">
                <a:latin typeface="+mn-lt"/>
                <a:ea typeface="+mn-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408393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8939210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mn-lt"/>
                <a:ea typeface="+mn-ea"/>
                <a:cs typeface="+mn-cs"/>
                <a:sym typeface="+mn-lt"/>
              </a:defRPr>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a:xfrm>
            <a:off x="868431" y="6588000"/>
            <a:ext cx="6513231" cy="169200"/>
          </a:xfrm>
          <a:prstGeom prst="rect">
            <a:avLst/>
          </a:prstGeom>
        </p:spPr>
        <p:txBody>
          <a:bodyPr/>
          <a:lstStyle>
            <a:lvl1pPr>
              <a:defRPr baseline="0">
                <a:solidFill>
                  <a:schemeClr val="tx1"/>
                </a:solidFill>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
        <p:nvSpPr>
          <p:cNvPr id="3" name="テキスト プレースホルダー 2"/>
          <p:cNvSpPr>
            <a:spLocks noGrp="1"/>
          </p:cNvSpPr>
          <p:nvPr>
            <p:ph type="body" sz="quarter" idx="12"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94357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23219000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6316785"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a:xfrm>
            <a:off x="868431" y="6588000"/>
            <a:ext cx="6513231" cy="169200"/>
          </a:xfrm>
          <a:prstGeom prst="rect">
            <a:avLst/>
          </a:prstGeom>
        </p:spPr>
        <p:txBody>
          <a:bodyPr/>
          <a:lstStyle>
            <a:lvl1pPr>
              <a:defRPr baseline="0">
                <a:solidFill>
                  <a:schemeClr val="tx1"/>
                </a:solidFill>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
        <p:nvSpPr>
          <p:cNvPr id="3"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6316785"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54660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13781059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513230" y="1476000"/>
            <a:ext cx="11165538" cy="4824000"/>
          </a:xfrm>
          <a:prstGeom prst="rect">
            <a:avLst/>
          </a:prstGeom>
        </p:spPr>
        <p:txBody>
          <a:bodyPr/>
          <a:lstStyle>
            <a:lvl1pPr>
              <a:lnSpc>
                <a:spcPct val="110000"/>
              </a:lnSpc>
              <a:spcBef>
                <a:spcPts val="738"/>
              </a:spcBef>
              <a:buFont typeface="Arial" pitchFamily="34" charset="0"/>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a:xfrm>
            <a:off x="868431" y="6588000"/>
            <a:ext cx="6513231" cy="169200"/>
          </a:xfrm>
          <a:prstGeom prst="rect">
            <a:avLst/>
          </a:prstGeom>
        </p:spPr>
        <p:txBody>
          <a:bodyPr/>
          <a:lstStyle>
            <a:lvl1pPr>
              <a:defRPr baseline="0">
                <a:solidFill>
                  <a:schemeClr val="tx1"/>
                </a:solidFill>
                <a:latin typeface="+mn-lt"/>
                <a:ea typeface="+mn-ea"/>
                <a:cs typeface="+mn-cs"/>
                <a:sym typeface="+mn-lt"/>
              </a:defRPr>
            </a:lvl1pPr>
          </a:lstStyle>
          <a:p>
            <a:r>
              <a:rPr lang="ja-JP" altLang="en-US"/>
              <a:t>福岡県・福岡市 国際金融機能誘致ビジネスマッチングイベント </a:t>
            </a:r>
            <a:r>
              <a:rPr lang="en-US" altLang="ja-JP"/>
              <a:t>F CUBE INNOVATION</a:t>
            </a:r>
            <a:endParaRPr lang="en-GB" altLang="en-GB"/>
          </a:p>
        </p:txBody>
      </p:sp>
      <p:sp>
        <p:nvSpPr>
          <p:cNvPr id="8"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832166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969854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2"/>
            <a:ext cx="1712007" cy="302647"/>
          </a:xfrm>
          <a:prstGeom prst="rect">
            <a:avLst/>
          </a:prstGeom>
          <a:noFill/>
        </p:spPr>
        <p:txBody>
          <a:bodyPr wrap="none" lIns="0" tIns="0" rIns="0" bIns="0" rtlCol="0">
            <a:spAutoFit/>
          </a:bodyPr>
          <a:lstStyle/>
          <a:p>
            <a:pPr algn="l">
              <a:lnSpc>
                <a:spcPts val="1169"/>
              </a:lnSpc>
            </a:pPr>
            <a:r>
              <a:rPr kumimoji="1" lang="en-US" altLang="ja-JP" sz="985">
                <a:latin typeface="+mn-lt"/>
                <a:cs typeface="+mn-cs"/>
                <a:sym typeface="+mn-lt"/>
              </a:rPr>
              <a:t>Member of</a:t>
            </a:r>
            <a:br>
              <a:rPr kumimoji="1" lang="en-US" altLang="ja-JP" sz="985">
                <a:latin typeface="+mn-lt"/>
                <a:cs typeface="+mn-cs"/>
                <a:sym typeface="+mn-lt"/>
              </a:rPr>
            </a:br>
            <a:r>
              <a:rPr kumimoji="1" lang="en-US" altLang="ja-JP" sz="985" b="1">
                <a:latin typeface="+mn-lt"/>
                <a:cs typeface="+mn-cs"/>
                <a:sym typeface="+mn-lt"/>
              </a:rPr>
              <a:t>Deloitte Touche Tohmatsu Limited</a:t>
            </a:r>
            <a:endParaRPr kumimoji="1" lang="ja-JP" altLang="en-US" sz="985" b="1">
              <a:latin typeface="+mn-lt"/>
              <a:cs typeface="+mn-cs"/>
              <a:sym typeface="+mn-lt"/>
            </a:endParaRPr>
          </a:p>
        </p:txBody>
      </p:sp>
      <p:sp>
        <p:nvSpPr>
          <p:cNvPr id="14" name="テキスト プレースホルダー 13">
            <a:extLst>
              <a:ext uri="{FF2B5EF4-FFF2-40B4-BE49-F238E27FC236}">
                <a16:creationId xmlns:a16="http://schemas.microsoft.com/office/drawing/2014/main" id="{4D4831B1-A04A-42C3-BD52-942B25744B6D}"/>
              </a:ext>
            </a:extLst>
          </p:cNvPr>
          <p:cNvSpPr>
            <a:spLocks noGrp="1"/>
          </p:cNvSpPr>
          <p:nvPr>
            <p:ph type="body" sz="quarter" idx="10"/>
          </p:nvPr>
        </p:nvSpPr>
        <p:spPr bwMode="gray">
          <a:xfrm>
            <a:off x="513969" y="6306505"/>
            <a:ext cx="8640000" cy="157351"/>
          </a:xfrm>
        </p:spPr>
        <p:txBody>
          <a:bodyPr anchor="b" anchorCtr="0">
            <a:spAutoFit/>
          </a:bodyPr>
          <a:lstStyle>
            <a:lvl1pPr>
              <a:defRPr sz="985">
                <a:cs typeface="+mn-cs"/>
              </a:defRPr>
            </a:lvl1pPr>
          </a:lstStyle>
          <a:p>
            <a:pPr lvl="0"/>
            <a:r>
              <a:rPr kumimoji="1" lang="ja-JP" altLang="en-US"/>
              <a:t>マスター テキストの書式設定</a:t>
            </a:r>
          </a:p>
        </p:txBody>
      </p:sp>
      <p:pic>
        <p:nvPicPr>
          <p:cNvPr id="18" name="図 17">
            <a:extLst>
              <a:ext uri="{FF2B5EF4-FFF2-40B4-BE49-F238E27FC236}">
                <a16:creationId xmlns:a16="http://schemas.microsoft.com/office/drawing/2014/main" id="{7F14F7E8-2C42-4BD2-8B4C-7C658763A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3969" y="432000"/>
            <a:ext cx="2304000" cy="587972"/>
          </a:xfrm>
          <a:prstGeom prst="rect">
            <a:avLst/>
          </a:prstGeom>
        </p:spPr>
      </p:pic>
      <p:sp>
        <p:nvSpPr>
          <p:cNvPr id="8" name="Text Box 37">
            <a:extLst>
              <a:ext uri="{FF2B5EF4-FFF2-40B4-BE49-F238E27FC236}">
                <a16:creationId xmlns:a16="http://schemas.microsoft.com/office/drawing/2014/main" id="{D6BA3D81-CAD1-43DC-A531-54F7C4DC8DF8}"/>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tx1"/>
                </a:solidFill>
                <a:latin typeface="+mn-lt"/>
                <a:ea typeface="+mn-ea"/>
                <a:cs typeface="+mn-cs"/>
                <a:sym typeface="+mn-lt"/>
              </a:rPr>
              <a:t>© 2023. For information, contact Deloitte Tohmatsu Group.</a:t>
            </a:r>
          </a:p>
        </p:txBody>
      </p:sp>
      <p:pic>
        <p:nvPicPr>
          <p:cNvPr id="4" name="図 3" descr="ロゴ, 会社名&#10;&#10;自動的に生成された説明">
            <a:extLst>
              <a:ext uri="{FF2B5EF4-FFF2-40B4-BE49-F238E27FC236}">
                <a16:creationId xmlns:a16="http://schemas.microsoft.com/office/drawing/2014/main" id="{784D5B73-DF9C-49AC-94A2-96EF6F33C255}"/>
              </a:ext>
            </a:extLst>
          </p:cNvPr>
          <p:cNvPicPr>
            <a:picLocks noChangeAspect="1"/>
          </p:cNvPicPr>
          <p:nvPr userDrawn="1"/>
        </p:nvPicPr>
        <p:blipFill>
          <a:blip r:embed="rId6"/>
          <a:stretch>
            <a:fillRect/>
          </a:stretch>
        </p:blipFill>
        <p:spPr bwMode="gray">
          <a:xfrm>
            <a:off x="9908831" y="5472503"/>
            <a:ext cx="1772308" cy="873777"/>
          </a:xfrm>
          <a:prstGeom prst="rect">
            <a:avLst/>
          </a:prstGeom>
        </p:spPr>
      </p:pic>
    </p:spTree>
    <p:extLst>
      <p:ext uri="{BB962C8B-B14F-4D97-AF65-F5344CB8AC3E}">
        <p14:creationId xmlns:p14="http://schemas.microsoft.com/office/powerpoint/2010/main" val="32636358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版） 中表紙_A4">
    <p:bg>
      <p:bgPr>
        <a:solidFill>
          <a:srgbClr val="86BC25"/>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1367591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3446" b="1" baseline="0">
                <a:solidFill>
                  <a:schemeClr val="tx1"/>
                </a:solidFill>
                <a:latin typeface="+mj-lt"/>
                <a:ea typeface="+mj-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Tree>
    <p:extLst>
      <p:ext uri="{BB962C8B-B14F-4D97-AF65-F5344CB8AC3E}">
        <p14:creationId xmlns:p14="http://schemas.microsoft.com/office/powerpoint/2010/main" val="1633268474"/>
      </p:ext>
    </p:extLst>
  </p:cSld>
  <p:clrMapOvr>
    <a:overrideClrMapping bg1="lt1" tx1="dk1" bg2="lt2" tx2="dk2" accent1="accent1" accent2="accent2" accent3="accent3" accent4="accent4" accent5="accent5" accent6="accent6" hlink="hlink" folHlink="folHlink"/>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44234036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2"/>
            <a:ext cx="1712007" cy="302647"/>
          </a:xfrm>
          <a:prstGeom prst="rect">
            <a:avLst/>
          </a:prstGeom>
          <a:noFill/>
        </p:spPr>
        <p:txBody>
          <a:bodyPr wrap="none" lIns="0" tIns="0" rIns="0" bIns="0" rtlCol="0">
            <a:spAutoFit/>
          </a:bodyPr>
          <a:lstStyle/>
          <a:p>
            <a:pPr algn="l">
              <a:lnSpc>
                <a:spcPts val="1169"/>
              </a:lnSpc>
            </a:pPr>
            <a:r>
              <a:rPr kumimoji="1" lang="en-US" altLang="ja-JP" sz="985">
                <a:solidFill>
                  <a:schemeClr val="bg1"/>
                </a:solidFill>
                <a:latin typeface="+mn-lt"/>
                <a:cs typeface="+mn-cs"/>
                <a:sym typeface="+mn-lt"/>
              </a:rPr>
              <a:t>Member of</a:t>
            </a:r>
            <a:br>
              <a:rPr kumimoji="1" lang="en-US" altLang="ja-JP" sz="985">
                <a:solidFill>
                  <a:schemeClr val="bg1"/>
                </a:solidFill>
                <a:latin typeface="+mn-lt"/>
                <a:cs typeface="+mn-cs"/>
                <a:sym typeface="+mn-lt"/>
              </a:rPr>
            </a:br>
            <a:r>
              <a:rPr kumimoji="1" lang="en-US" altLang="ja-JP" sz="985" b="1">
                <a:solidFill>
                  <a:schemeClr val="bg1"/>
                </a:solidFill>
                <a:latin typeface="+mn-lt"/>
                <a:cs typeface="+mn-cs"/>
                <a:sym typeface="+mn-lt"/>
              </a:rPr>
              <a:t>Deloitte Touche Tohmatsu Limited</a:t>
            </a:r>
            <a:endParaRPr kumimoji="1" lang="ja-JP" altLang="en-US" sz="985" b="1">
              <a:solidFill>
                <a:schemeClr val="bg1"/>
              </a:solidFill>
              <a:latin typeface="+mn-lt"/>
              <a:cs typeface="+mn-cs"/>
              <a:sym typeface="+mn-lt"/>
            </a:endParaRPr>
          </a:p>
        </p:txBody>
      </p:sp>
      <p:sp>
        <p:nvSpPr>
          <p:cNvPr id="11" name="テキスト プレースホルダー 13">
            <a:extLst>
              <a:ext uri="{FF2B5EF4-FFF2-40B4-BE49-F238E27FC236}">
                <a16:creationId xmlns:a16="http://schemas.microsoft.com/office/drawing/2014/main" id="{EC10764A-D9E5-4773-9998-E6E340EF200C}"/>
              </a:ext>
            </a:extLst>
          </p:cNvPr>
          <p:cNvSpPr>
            <a:spLocks noGrp="1"/>
          </p:cNvSpPr>
          <p:nvPr>
            <p:ph type="body" sz="quarter" idx="10"/>
          </p:nvPr>
        </p:nvSpPr>
        <p:spPr bwMode="gray">
          <a:xfrm>
            <a:off x="513969" y="6306505"/>
            <a:ext cx="8640000" cy="157351"/>
          </a:xfrm>
        </p:spPr>
        <p:txBody>
          <a:bodyPr anchor="b" anchorCtr="0">
            <a:spAutoFit/>
          </a:bodyPr>
          <a:lstStyle>
            <a:lvl1pPr>
              <a:defRPr sz="985">
                <a:solidFill>
                  <a:schemeClr val="bg1"/>
                </a:solidFill>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08C8D089-6B7B-4D22-A423-606FF0A072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513971" y="432000"/>
            <a:ext cx="2302096" cy="586800"/>
          </a:xfrm>
          <a:prstGeom prst="rect">
            <a:avLst/>
          </a:prstGeom>
        </p:spPr>
      </p:pic>
      <p:sp>
        <p:nvSpPr>
          <p:cNvPr id="8" name="Text Box 37">
            <a:extLst>
              <a:ext uri="{FF2B5EF4-FFF2-40B4-BE49-F238E27FC236}">
                <a16:creationId xmlns:a16="http://schemas.microsoft.com/office/drawing/2014/main" id="{8ECAF025-B44C-4744-8C34-DBC751A55D36}"/>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bg1"/>
                </a:solidFill>
                <a:latin typeface="+mn-lt"/>
                <a:ea typeface="+mn-ea"/>
                <a:cs typeface="+mn-cs"/>
                <a:sym typeface="+mn-lt"/>
              </a:rPr>
              <a:t>© 2023. For information, contact Deloitte Tohmatsu Group.</a:t>
            </a:r>
          </a:p>
        </p:txBody>
      </p:sp>
      <p:pic>
        <p:nvPicPr>
          <p:cNvPr id="6" name="図 5" descr="ロゴ, 会社名&#10;&#10;自動的に生成された説明">
            <a:extLst>
              <a:ext uri="{FF2B5EF4-FFF2-40B4-BE49-F238E27FC236}">
                <a16:creationId xmlns:a16="http://schemas.microsoft.com/office/drawing/2014/main" id="{EA662424-EC38-41B4-918D-98953BBCEA84}"/>
              </a:ext>
            </a:extLst>
          </p:cNvPr>
          <p:cNvPicPr>
            <a:picLocks noChangeAspect="1"/>
          </p:cNvPicPr>
          <p:nvPr userDrawn="1"/>
        </p:nvPicPr>
        <p:blipFill>
          <a:blip r:embed="rId6"/>
          <a:stretch>
            <a:fillRect/>
          </a:stretch>
        </p:blipFill>
        <p:spPr bwMode="gray">
          <a:xfrm>
            <a:off x="9908831" y="5472498"/>
            <a:ext cx="1772308" cy="873777"/>
          </a:xfrm>
          <a:prstGeom prst="rect">
            <a:avLst/>
          </a:prstGeom>
        </p:spPr>
      </p:pic>
    </p:spTree>
    <p:extLst>
      <p:ext uri="{BB962C8B-B14F-4D97-AF65-F5344CB8AC3E}">
        <p14:creationId xmlns:p14="http://schemas.microsoft.com/office/powerpoint/2010/main" val="1081626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44158645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2"/>
            <a:ext cx="1712007" cy="302647"/>
          </a:xfrm>
          <a:prstGeom prst="rect">
            <a:avLst/>
          </a:prstGeom>
          <a:noFill/>
        </p:spPr>
        <p:txBody>
          <a:bodyPr wrap="none" lIns="0" tIns="0" rIns="0" bIns="0" rtlCol="0">
            <a:spAutoFit/>
          </a:bodyPr>
          <a:lstStyle/>
          <a:p>
            <a:pPr algn="l">
              <a:lnSpc>
                <a:spcPts val="1169"/>
              </a:lnSpc>
            </a:pPr>
            <a:r>
              <a:rPr kumimoji="1" lang="en-US" altLang="ja-JP" sz="985">
                <a:latin typeface="+mn-lt"/>
                <a:cs typeface="+mn-cs"/>
                <a:sym typeface="+mn-lt"/>
              </a:rPr>
              <a:t>Member of</a:t>
            </a:r>
            <a:br>
              <a:rPr kumimoji="1" lang="en-US" altLang="ja-JP" sz="985">
                <a:latin typeface="+mn-lt"/>
                <a:cs typeface="+mn-cs"/>
                <a:sym typeface="+mn-lt"/>
              </a:rPr>
            </a:br>
            <a:r>
              <a:rPr kumimoji="1" lang="en-US" altLang="ja-JP" sz="985" b="1">
                <a:latin typeface="+mn-lt"/>
                <a:cs typeface="+mn-cs"/>
                <a:sym typeface="+mn-lt"/>
              </a:rPr>
              <a:t>Deloitte Touche Tohmatsu Limited</a:t>
            </a:r>
            <a:endParaRPr kumimoji="1" lang="ja-JP" altLang="en-US" sz="985" b="1">
              <a:latin typeface="+mn-lt"/>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513969" y="6306505"/>
            <a:ext cx="8640000" cy="157351"/>
          </a:xfrm>
        </p:spPr>
        <p:txBody>
          <a:bodyPr anchor="b" anchorCtr="0">
            <a:spAutoFit/>
          </a:bodyPr>
          <a:lstStyle>
            <a:lvl1pPr>
              <a:defRPr sz="985">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512610" y="431005"/>
            <a:ext cx="4243429"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tx1"/>
                </a:solidFill>
                <a:latin typeface="+mn-lt"/>
                <a:ea typeface="+mn-ea"/>
                <a:cs typeface="+mn-cs"/>
                <a:sym typeface="+mn-lt"/>
              </a:rPr>
              <a:t>© 2024.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4770B572-0E41-4F38-9C69-20D76FA470AF}"/>
              </a:ext>
            </a:extLst>
          </p:cNvPr>
          <p:cNvPicPr>
            <a:picLocks noChangeAspect="1"/>
          </p:cNvPicPr>
          <p:nvPr userDrawn="1"/>
        </p:nvPicPr>
        <p:blipFill>
          <a:blip r:embed="rId6"/>
          <a:stretch>
            <a:fillRect/>
          </a:stretch>
        </p:blipFill>
        <p:spPr bwMode="gray">
          <a:xfrm>
            <a:off x="9908831" y="5472503"/>
            <a:ext cx="1772308" cy="873777"/>
          </a:xfrm>
          <a:prstGeom prst="rect">
            <a:avLst/>
          </a:prstGeom>
        </p:spPr>
      </p:pic>
    </p:spTree>
    <p:extLst>
      <p:ext uri="{BB962C8B-B14F-4D97-AF65-F5344CB8AC3E}">
        <p14:creationId xmlns:p14="http://schemas.microsoft.com/office/powerpoint/2010/main" val="3254811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黒_トーマツロゴ_A4">
    <p:bg bwMode="gray">
      <p:bgPr>
        <a:solidFill>
          <a:schemeClr val="tx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76990046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8" y="6517422"/>
            <a:ext cx="1712007" cy="302647"/>
          </a:xfrm>
          <a:prstGeom prst="rect">
            <a:avLst/>
          </a:prstGeom>
          <a:noFill/>
        </p:spPr>
        <p:txBody>
          <a:bodyPr wrap="none" lIns="0" tIns="0" rIns="0" bIns="0" rtlCol="0">
            <a:spAutoFit/>
          </a:bodyPr>
          <a:lstStyle/>
          <a:p>
            <a:pPr algn="l">
              <a:lnSpc>
                <a:spcPts val="1169"/>
              </a:lnSpc>
            </a:pPr>
            <a:r>
              <a:rPr kumimoji="1" lang="en-US" altLang="ja-JP" sz="985">
                <a:solidFill>
                  <a:schemeClr val="bg1"/>
                </a:solidFill>
                <a:latin typeface="+mn-lt"/>
                <a:cs typeface="+mn-cs"/>
                <a:sym typeface="+mn-lt"/>
              </a:rPr>
              <a:t>Member of</a:t>
            </a:r>
            <a:br>
              <a:rPr kumimoji="1" lang="en-US" altLang="ja-JP" sz="985">
                <a:solidFill>
                  <a:schemeClr val="bg1"/>
                </a:solidFill>
                <a:latin typeface="+mn-lt"/>
                <a:cs typeface="+mn-cs"/>
                <a:sym typeface="+mn-lt"/>
              </a:rPr>
            </a:br>
            <a:r>
              <a:rPr kumimoji="1" lang="en-US" altLang="ja-JP" sz="985" b="1">
                <a:solidFill>
                  <a:schemeClr val="bg1"/>
                </a:solidFill>
                <a:latin typeface="+mn-lt"/>
                <a:cs typeface="+mn-cs"/>
                <a:sym typeface="+mn-lt"/>
              </a:rPr>
              <a:t>Deloitte Touche Tohmatsu Limited</a:t>
            </a:r>
            <a:endParaRPr kumimoji="1" lang="ja-JP" altLang="en-US" sz="985" b="1">
              <a:solidFill>
                <a:schemeClr val="bg1"/>
              </a:solidFill>
              <a:latin typeface="+mn-lt"/>
              <a:cs typeface="+mn-cs"/>
              <a:sym typeface="+mn-lt"/>
            </a:endParaRPr>
          </a:p>
        </p:txBody>
      </p:sp>
      <p:sp>
        <p:nvSpPr>
          <p:cNvPr id="10" name="テキスト プレースホルダー 13">
            <a:extLst>
              <a:ext uri="{FF2B5EF4-FFF2-40B4-BE49-F238E27FC236}">
                <a16:creationId xmlns:a16="http://schemas.microsoft.com/office/drawing/2014/main" id="{98ED7F2A-D8F8-44B8-9950-656D3B6AC777}"/>
              </a:ext>
            </a:extLst>
          </p:cNvPr>
          <p:cNvSpPr>
            <a:spLocks noGrp="1"/>
          </p:cNvSpPr>
          <p:nvPr>
            <p:ph type="body" sz="quarter" idx="10"/>
          </p:nvPr>
        </p:nvSpPr>
        <p:spPr bwMode="gray">
          <a:xfrm>
            <a:off x="513969" y="6306505"/>
            <a:ext cx="8640000" cy="157351"/>
          </a:xfrm>
        </p:spPr>
        <p:txBody>
          <a:bodyPr anchor="b" anchorCtr="0">
            <a:spAutoFit/>
          </a:bodyPr>
          <a:lstStyle>
            <a:lvl1pPr>
              <a:defRPr sz="985">
                <a:solidFill>
                  <a:schemeClr val="bg1"/>
                </a:solidFill>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66211CF3-AF55-4BB2-ABA6-DFDFA3C5155C}"/>
              </a:ext>
            </a:extLst>
          </p:cNvPr>
          <p:cNvPicPr>
            <a:picLocks noChangeAspect="1"/>
          </p:cNvPicPr>
          <p:nvPr userDrawn="1"/>
        </p:nvPicPr>
        <p:blipFill rotWithShape="1">
          <a:blip r:embed="rId5">
            <a:extLst>
              <a:ext uri="{28A0092B-C50C-407E-A947-70E740481C1C}">
                <a14:useLocalDpi xmlns:a14="http://schemas.microsoft.com/office/drawing/2010/main" val="0"/>
              </a:ext>
            </a:extLst>
          </a:blip>
          <a:stretch/>
        </p:blipFill>
        <p:spPr bwMode="gray">
          <a:xfrm>
            <a:off x="513969" y="432000"/>
            <a:ext cx="4246090" cy="586076"/>
          </a:xfrm>
          <a:prstGeom prst="rect">
            <a:avLst/>
          </a:prstGeom>
        </p:spPr>
      </p:pic>
      <p:sp>
        <p:nvSpPr>
          <p:cNvPr id="9" name="Text Box 37">
            <a:extLst>
              <a:ext uri="{FF2B5EF4-FFF2-40B4-BE49-F238E27FC236}">
                <a16:creationId xmlns:a16="http://schemas.microsoft.com/office/drawing/2014/main" id="{97296455-89ED-4F08-B776-BE18D4C8DF8F}"/>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bg1"/>
                </a:solidFill>
                <a:latin typeface="+mn-lt"/>
                <a:ea typeface="+mn-ea"/>
                <a:cs typeface="+mn-cs"/>
                <a:sym typeface="+mn-lt"/>
              </a:rPr>
              <a:t>© 2023. For information, contact Deloitte Tohmatsu Group.</a:t>
            </a:r>
          </a:p>
        </p:txBody>
      </p:sp>
      <p:pic>
        <p:nvPicPr>
          <p:cNvPr id="12" name="図 11" descr="ロゴ, 会社名&#10;&#10;自動的に生成された説明">
            <a:extLst>
              <a:ext uri="{FF2B5EF4-FFF2-40B4-BE49-F238E27FC236}">
                <a16:creationId xmlns:a16="http://schemas.microsoft.com/office/drawing/2014/main" id="{D2BBA463-2249-4A4A-80B9-2AD354819623}"/>
              </a:ext>
            </a:extLst>
          </p:cNvPr>
          <p:cNvPicPr>
            <a:picLocks noChangeAspect="1"/>
          </p:cNvPicPr>
          <p:nvPr userDrawn="1"/>
        </p:nvPicPr>
        <p:blipFill>
          <a:blip r:embed="rId6"/>
          <a:stretch>
            <a:fillRect/>
          </a:stretch>
        </p:blipFill>
        <p:spPr bwMode="gray">
          <a:xfrm>
            <a:off x="9908831" y="5472498"/>
            <a:ext cx="1772308" cy="873777"/>
          </a:xfrm>
          <a:prstGeom prst="rect">
            <a:avLst/>
          </a:prstGeom>
        </p:spPr>
      </p:pic>
    </p:spTree>
    <p:extLst>
      <p:ext uri="{BB962C8B-B14F-4D97-AF65-F5344CB8AC3E}">
        <p14:creationId xmlns:p14="http://schemas.microsoft.com/office/powerpoint/2010/main" val="1903610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42633578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spTree>
    <p:extLst>
      <p:ext uri="{BB962C8B-B14F-4D97-AF65-F5344CB8AC3E}">
        <p14:creationId xmlns:p14="http://schemas.microsoft.com/office/powerpoint/2010/main" val="284481316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51198339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63388886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7680645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anchor="b" anchorCtr="0">
            <a:noAutofit/>
          </a:bodyPr>
          <a:lstStyle>
            <a:lvl1pPr algn="l">
              <a:lnSpc>
                <a:spcPct val="100000"/>
              </a:lnSpc>
              <a:spcBef>
                <a:spcPts val="0"/>
              </a:spcBef>
              <a:spcAft>
                <a:spcPts val="0"/>
              </a:spcAft>
              <a:defRPr sz="2462"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bg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solidFill>
                  <a:schemeClr val="bg1"/>
                </a:solidFill>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pic>
        <p:nvPicPr>
          <p:cNvPr id="11" name="図 10">
            <a:extLst>
              <a:ext uri="{FF2B5EF4-FFF2-40B4-BE49-F238E27FC236}">
                <a16:creationId xmlns:a16="http://schemas.microsoft.com/office/drawing/2014/main" id="{E823F930-1440-4D98-B4B0-A60A3B3453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513969" y="432000"/>
            <a:ext cx="2304000" cy="581488"/>
          </a:xfrm>
          <a:prstGeom prst="rect">
            <a:avLst/>
          </a:prstGeom>
        </p:spPr>
      </p:pic>
    </p:spTree>
    <p:extLst>
      <p:ext uri="{BB962C8B-B14F-4D97-AF65-F5344CB8AC3E}">
        <p14:creationId xmlns:p14="http://schemas.microsoft.com/office/powerpoint/2010/main" val="85995991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A4_黒">
    <p:bg bwMode="gray">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21376837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anchor="b" anchorCtr="0">
            <a:noAutofit/>
          </a:bodyPr>
          <a:lstStyle>
            <a:lvl1pPr algn="l">
              <a:lnSpc>
                <a:spcPct val="100000"/>
              </a:lnSpc>
              <a:spcBef>
                <a:spcPts val="0"/>
              </a:spcBef>
              <a:spcAft>
                <a:spcPts val="0"/>
              </a:spcAft>
              <a:defRPr sz="2462" b="1" baseline="0">
                <a:solidFill>
                  <a:schemeClr val="bg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a:solidFill>
                  <a:schemeClr val="bg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a:solidFill>
                  <a:schemeClr val="bg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313618061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51435915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955" y="1588"/>
                        <a:ext cx="1954" cy="1588"/>
                      </a:xfrm>
                      <a:prstGeom prst="rect">
                        <a:avLst/>
                      </a:prstGeom>
                    </p:spPr>
                  </p:pic>
                </p:oleObj>
              </mc:Fallback>
            </mc:AlternateContent>
          </a:graphicData>
        </a:graphic>
      </p:graphicFrame>
      <p:sp>
        <p:nvSpPr>
          <p:cNvPr id="3" name="正方形/長方形 2" hidden="1">
            <a:extLst>
              <a:ext uri="{FF2B5EF4-FFF2-40B4-BE49-F238E27FC236}">
                <a16:creationId xmlns:a16="http://schemas.microsoft.com/office/drawing/2014/main" id="{2F4787A4-5A50-4ADF-AB15-5C966104EE3F}"/>
              </a:ext>
            </a:extLst>
          </p:cNvPr>
          <p:cNvSpPr/>
          <p:nvPr userDrawn="1">
            <p:custDataLst>
              <p:tags r:id="rId2"/>
            </p:custDataLst>
          </p:nvPr>
        </p:nvSpPr>
        <p:spPr bwMode="gray">
          <a:xfrm>
            <a:off x="0" y="0"/>
            <a:ext cx="195385" cy="15875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2462" b="1" i="0" u="none" strike="noStrike" kern="1200" cap="none" spc="0" normalizeH="0" baseline="0" noProof="0">
              <a:ln>
                <a:noFill/>
              </a:ln>
              <a:solidFill>
                <a:prstClr val="black"/>
              </a:solidFill>
              <a:effectLst/>
              <a:uLnTx/>
              <a:uFillTx/>
              <a:latin typeface="Calibri" panose="020F0502020204030204" pitchFamily="34" charset="0"/>
              <a:ea typeface="Yu Gothic UI" panose="020B0500000000000000" pitchFamily="50" charset="-128"/>
              <a:cs typeface="+mj-cs"/>
              <a:sym typeface="Calibri" panose="020F0502020204030204" pitchFamily="34" charset="0"/>
            </a:endParaRPr>
          </a:p>
        </p:txBody>
      </p:sp>
      <p:sp>
        <p:nvSpPr>
          <p:cNvPr id="13" name="Content Placeholder 3"/>
          <p:cNvSpPr>
            <a:spLocks noGrp="1"/>
          </p:cNvSpPr>
          <p:nvPr>
            <p:ph sz="quarter" idx="10"/>
          </p:nvPr>
        </p:nvSpPr>
        <p:spPr bwMode="gray">
          <a:xfrm>
            <a:off x="513231"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317538"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p:txBody>
          <a:bodyPr/>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322385060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基本版） 白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69740727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ー 2"/>
          <p:cNvSpPr>
            <a:spLocks noGrp="1"/>
          </p:cNvSpPr>
          <p:nvPr>
            <p:ph type="ftr" sz="quarter" idx="10"/>
          </p:nvPr>
        </p:nvSpPr>
        <p:spPr bwMode="gray"/>
        <p:txBody>
          <a:bodyPr/>
          <a:lstStyle>
            <a:lvl1pPr>
              <a:defRPr>
                <a:latin typeface="+mn-lt"/>
                <a:ea typeface="+mn-ea"/>
                <a:cs typeface="+mn-cs"/>
                <a:sym typeface="+mn-lt"/>
              </a:defRPr>
            </a:lvl1pPr>
          </a:lstStyle>
          <a:p>
            <a:r>
              <a:rPr lang="en-GB" altLang="en-GB"/>
              <a:t>DT Template A4</a:t>
            </a:r>
          </a:p>
        </p:txBody>
      </p:sp>
      <p:sp>
        <p:nvSpPr>
          <p:cNvPr id="4" name="スライド番号プレースホルダー 3"/>
          <p:cNvSpPr>
            <a:spLocks noGrp="1"/>
          </p:cNvSpPr>
          <p:nvPr>
            <p:ph type="sldNum" sz="quarter" idx="11"/>
          </p:nvPr>
        </p:nvSpPr>
        <p:spPr bwMode="gray"/>
        <p:txBody>
          <a:bodyPr/>
          <a:lstStyle>
            <a:lvl1pPr>
              <a:defRPr>
                <a:latin typeface="+mn-lt"/>
                <a:ea typeface="+mn-ea"/>
                <a:cs typeface="+mn-cs"/>
                <a:sym typeface="+mn-lt"/>
              </a:defRPr>
            </a:lvl1pPr>
          </a:lstStyle>
          <a:p>
            <a:fld id="{AA5FCFE5-FE56-4EF1-80A8-07776887C2A1}" type="slidenum">
              <a:rPr lang="ja-JP" altLang="en-US" smtClean="0"/>
              <a:pPr/>
              <a:t>‹#›</a:t>
            </a:fld>
            <a:endParaRPr lang="ja-JP" altLang="en-US"/>
          </a:p>
        </p:txBody>
      </p:sp>
      <p:sp>
        <p:nvSpPr>
          <p:cNvPr id="6" name="テキスト プレースホルダー 5"/>
          <p:cNvSpPr>
            <a:spLocks noGrp="1"/>
          </p:cNvSpPr>
          <p:nvPr>
            <p:ph type="body" sz="quarter" idx="12"/>
          </p:nvPr>
        </p:nvSpPr>
        <p:spPr bwMode="gray">
          <a:xfrm>
            <a:off x="2329846" y="2340000"/>
            <a:ext cx="7532308" cy="2520000"/>
          </a:xfrm>
          <a:prstGeom prst="rect">
            <a:avLst/>
          </a:prstGeom>
        </p:spPr>
        <p:txBody>
          <a:bodyPr/>
          <a:lstStyle>
            <a:lvl1pPr>
              <a:defRPr>
                <a:latin typeface="+mn-lt"/>
                <a:ea typeface="+mn-ea"/>
                <a:cs typeface="+mn-cs"/>
                <a:sym typeface="+mn-lt"/>
              </a:defRPr>
            </a:lvl1pPr>
          </a:lstStyle>
          <a:p>
            <a:pPr lvl="0"/>
            <a:r>
              <a:rPr kumimoji="1" lang="ja-JP" altLang="en-US"/>
              <a:t>マスター テキストの書式設定</a:t>
            </a:r>
          </a:p>
        </p:txBody>
      </p:sp>
    </p:spTree>
    <p:extLst>
      <p:ext uri="{BB962C8B-B14F-4D97-AF65-F5344CB8AC3E}">
        <p14:creationId xmlns:p14="http://schemas.microsoft.com/office/powerpoint/2010/main" val="1594862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基本版） 中表紙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6741164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3446" b="1" baseline="0">
                <a:solidFill>
                  <a:schemeClr val="tx1"/>
                </a:solidFill>
                <a:latin typeface="+mj-lt"/>
                <a:ea typeface="+mj-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latin typeface="+mn-lt"/>
                <a:ea typeface="+mn-ea"/>
                <a:cs typeface="+mn-cs"/>
                <a:sym typeface="+mn-lt"/>
              </a:defRPr>
            </a:lvl1pPr>
          </a:lstStyle>
          <a:p>
            <a:r>
              <a:rPr lang="en-GB" altLang="en-GB"/>
              <a:t>DT Template A4</a:t>
            </a:r>
          </a:p>
        </p:txBody>
      </p:sp>
    </p:spTree>
    <p:extLst>
      <p:ext uri="{BB962C8B-B14F-4D97-AF65-F5344CB8AC3E}">
        <p14:creationId xmlns:p14="http://schemas.microsoft.com/office/powerpoint/2010/main" val="198259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0228608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689363007"/>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83319050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723"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505523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9578870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mn-lt"/>
                <a:ea typeface="+mn-ea"/>
                <a:cs typeface="+mn-cs"/>
                <a:sym typeface="+mn-lt"/>
              </a:defRPr>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pPr/>
              <a:t>‹#›</a:t>
            </a:fld>
            <a:endParaRPr lang="ja-JP" altLang="en-US"/>
          </a:p>
        </p:txBody>
      </p:sp>
      <p:sp>
        <p:nvSpPr>
          <p:cNvPr id="8" name="フッター プレースホルダ 7"/>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3" name="テキスト プレースホルダー 2"/>
          <p:cNvSpPr>
            <a:spLocks noGrp="1"/>
          </p:cNvSpPr>
          <p:nvPr>
            <p:ph type="body" sz="quarter" idx="12"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860169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04920610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6316785"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pPr/>
              <a:t>‹#›</a:t>
            </a:fld>
            <a:endParaRPr lang="ja-JP" altLang="en-US"/>
          </a:p>
        </p:txBody>
      </p:sp>
      <p:sp>
        <p:nvSpPr>
          <p:cNvPr id="11" name="フッター プレースホルダ 10"/>
          <p:cNvSpPr>
            <a:spLocks noGrp="1"/>
          </p:cNvSpPr>
          <p:nvPr>
            <p:ph type="ftr" sz="quarter" idx="14"/>
          </p:nvPr>
        </p:nvSpPr>
        <p:spPr bwMode="gray"/>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3"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6316785" y="1008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88479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55042321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513230" y="1476000"/>
            <a:ext cx="11165538" cy="4824000"/>
          </a:xfrm>
          <a:prstGeom prst="rect">
            <a:avLst/>
          </a:prstGeom>
        </p:spPr>
        <p:txBody>
          <a:bodyPr/>
          <a:lstStyle>
            <a:lvl1pPr>
              <a:lnSpc>
                <a:spcPct val="110000"/>
              </a:lnSpc>
              <a:spcBef>
                <a:spcPts val="738"/>
              </a:spcBef>
              <a:buFont typeface="Arial" pitchFamily="34" charset="0"/>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8"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189480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補足版） タイトルのみ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54012082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5" name="テキスト プレースホルダ 5"/>
          <p:cNvSpPr>
            <a:spLocks noGrp="1"/>
          </p:cNvSpPr>
          <p:nvPr>
            <p:ph type="body" sz="quarter" idx="14" hasCustomPrompt="1"/>
          </p:nvPr>
        </p:nvSpPr>
        <p:spPr bwMode="gray">
          <a:xfrm>
            <a:off x="513231" y="1009580"/>
            <a:ext cx="11165538" cy="468000"/>
          </a:xfrm>
          <a:prstGeom prst="rect">
            <a:avLst/>
          </a:prstGeom>
        </p:spPr>
        <p:txBody>
          <a:bodyPr lIns="0" tIns="0" rIns="0" bIns="0">
            <a:noAutofit/>
          </a:bodyPr>
          <a:lstStyle>
            <a:lvl1pPr marL="0" indent="0">
              <a:spcBef>
                <a:spcPts val="0"/>
              </a:spcBef>
              <a:defRPr sz="1723" baseline="0">
                <a:solidFill>
                  <a:schemeClr val="tx1"/>
                </a:solidFill>
                <a:latin typeface="+mn-lt"/>
                <a:ea typeface="+mn-ea"/>
                <a:cs typeface="+mn-cs"/>
                <a:sym typeface="+mn-lt"/>
              </a:defRPr>
            </a:lvl1pPr>
          </a:lstStyle>
          <a:p>
            <a:pPr lvl="0"/>
            <a:r>
              <a:rPr kumimoji="1" lang="ja-JP" altLang="en-US"/>
              <a:t>補足文を入力（キーメッセージを補足する内容＜</a:t>
            </a:r>
            <a:r>
              <a:rPr kumimoji="1" lang="en-US" altLang="ja-JP"/>
              <a:t>2</a:t>
            </a:r>
            <a:r>
              <a:rPr kumimoji="1" lang="ja-JP" altLang="en-US"/>
              <a:t>行以内＞）</a:t>
            </a:r>
          </a:p>
        </p:txBody>
      </p:sp>
      <p:sp>
        <p:nvSpPr>
          <p:cNvPr id="8" name="テキスト プレースホルダー 7"/>
          <p:cNvSpPr>
            <a:spLocks noGrp="1"/>
          </p:cNvSpPr>
          <p:nvPr>
            <p:ph type="body" sz="quarter" idx="15" hasCustomPrompt="1"/>
          </p:nvPr>
        </p:nvSpPr>
        <p:spPr bwMode="gray">
          <a:xfrm>
            <a:off x="513231"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7" name="正方形/長方形 6"/>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70989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9741067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E01102E1-88D9-4790-8615-AC810340BF51}" type="slidenum">
              <a:rPr lang="ja-JP" altLang="en-US" smtClean="0"/>
              <a:pPr/>
              <a:t>‹#›</a:t>
            </a:fld>
            <a:endParaRPr lang="ja-JP" altLang="en-US"/>
          </a:p>
        </p:txBody>
      </p:sp>
      <p:sp>
        <p:nvSpPr>
          <p:cNvPr id="10" name="テキスト プレースホルダ 5"/>
          <p:cNvSpPr>
            <a:spLocks noGrp="1"/>
          </p:cNvSpPr>
          <p:nvPr>
            <p:ph type="body" sz="quarter" idx="14" hasCustomPrompt="1"/>
          </p:nvPr>
        </p:nvSpPr>
        <p:spPr bwMode="gray">
          <a:xfrm>
            <a:off x="513969"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9"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9" name="正方形/長方形 8"/>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854803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62035243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2917B94E-3120-478C-8085-A9F2B368A1AE}" type="slidenum">
              <a:rPr lang="ja-JP" altLang="en-US" smtClean="0"/>
              <a:pPr/>
              <a:t>‹#›</a:t>
            </a:fld>
            <a:endParaRPr lang="ja-JP" altLang="en-US"/>
          </a:p>
        </p:txBody>
      </p:sp>
      <p:sp>
        <p:nvSpPr>
          <p:cNvPr id="12" name="テキスト プレースホルダ 5"/>
          <p:cNvSpPr>
            <a:spLocks noGrp="1"/>
          </p:cNvSpPr>
          <p:nvPr>
            <p:ph type="body" sz="quarter" idx="15" hasCustomPrompt="1"/>
          </p:nvPr>
        </p:nvSpPr>
        <p:spPr bwMode="gray">
          <a:xfrm>
            <a:off x="513231"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3" name="コンテンツ プレースホルダ 2"/>
          <p:cNvSpPr>
            <a:spLocks noGrp="1"/>
          </p:cNvSpPr>
          <p:nvPr>
            <p:ph idx="1"/>
          </p:nvPr>
        </p:nvSpPr>
        <p:spPr bwMode="gray">
          <a:xfrm>
            <a:off x="513231"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14" name="コンテンツ プレースホルダ 2"/>
          <p:cNvSpPr>
            <a:spLocks noGrp="1"/>
          </p:cNvSpPr>
          <p:nvPr>
            <p:ph idx="17"/>
          </p:nvPr>
        </p:nvSpPr>
        <p:spPr bwMode="gray">
          <a:xfrm>
            <a:off x="6316785" y="1944000"/>
            <a:ext cx="5361231"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3" name="テキスト プレースホルダー 2"/>
          <p:cNvSpPr>
            <a:spLocks noGrp="1"/>
          </p:cNvSpPr>
          <p:nvPr>
            <p:ph type="body" sz="quarter" idx="18" hasCustomPrompt="1"/>
          </p:nvPr>
        </p:nvSpPr>
        <p:spPr bwMode="gray">
          <a:xfrm>
            <a:off x="513231"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8" name="テキスト プレースホルダー 2"/>
          <p:cNvSpPr>
            <a:spLocks noGrp="1"/>
          </p:cNvSpPr>
          <p:nvPr>
            <p:ph type="body" sz="quarter" idx="19" hasCustomPrompt="1"/>
          </p:nvPr>
        </p:nvSpPr>
        <p:spPr bwMode="gray">
          <a:xfrm>
            <a:off x="6316785"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15" name="正方形/長方形 14"/>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49494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補足版） コンテンツ全面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906773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4D9FACC8-259C-46ED-9283-8CCF027B3826}" type="slidenum">
              <a:rPr lang="ja-JP" altLang="en-US" smtClean="0"/>
              <a:pPr/>
              <a:t>‹#›</a:t>
            </a:fld>
            <a:endParaRPr lang="ja-JP" altLang="en-US"/>
          </a:p>
        </p:txBody>
      </p:sp>
      <p:sp>
        <p:nvSpPr>
          <p:cNvPr id="8" name="テキスト プレースホルダ 5"/>
          <p:cNvSpPr>
            <a:spLocks noGrp="1"/>
          </p:cNvSpPr>
          <p:nvPr>
            <p:ph type="body" sz="quarter" idx="14" hasCustomPrompt="1"/>
          </p:nvPr>
        </p:nvSpPr>
        <p:spPr bwMode="gray">
          <a:xfrm>
            <a:off x="513231" y="1009580"/>
            <a:ext cx="11165538" cy="468000"/>
          </a:xfrm>
          <a:prstGeom prst="rect">
            <a:avLst/>
          </a:prstGeom>
        </p:spPr>
        <p:txBody>
          <a:bodyPr vert="horz" lIns="0" tIns="0" rIns="0" bIns="0" rtlCol="0">
            <a:noAutofit/>
          </a:bodyPr>
          <a:lstStyle>
            <a:lvl1pPr>
              <a:defRPr lang="ja-JP" altLang="en-US" sz="1723" baseline="0" dirty="0">
                <a:latin typeface="+mn-lt"/>
                <a:ea typeface="+mn-ea"/>
                <a:cs typeface="+mn-cs"/>
                <a:sym typeface="+mn-lt"/>
              </a:defRPr>
            </a:lvl1pPr>
          </a:lstStyle>
          <a:p>
            <a:pPr lvl="0">
              <a:spcBef>
                <a:spcPts val="0"/>
              </a:spcBef>
            </a:pPr>
            <a:r>
              <a:rPr kumimoji="1" lang="ja-JP" altLang="en-US"/>
              <a:t>補足文を入力（キーメッセージを補足する内容＜</a:t>
            </a:r>
            <a:r>
              <a:rPr kumimoji="1" lang="en-US" altLang="ja-JP"/>
              <a:t>2</a:t>
            </a:r>
            <a:r>
              <a:rPr kumimoji="1" lang="ja-JP" altLang="en-US"/>
              <a:t>行以内＞）</a:t>
            </a:r>
            <a:endParaRPr kumimoji="1" lang="en-US" altLang="ja-JP"/>
          </a:p>
          <a:p>
            <a:pPr lvl="0">
              <a:spcBef>
                <a:spcPts val="0"/>
              </a:spcBef>
            </a:pPr>
            <a:endParaRPr kumimoji="1" lang="ja-JP" altLang="en-US"/>
          </a:p>
        </p:txBody>
      </p:sp>
      <p:sp>
        <p:nvSpPr>
          <p:cNvPr id="11" name="コンテンツ プレースホルダ 2"/>
          <p:cNvSpPr>
            <a:spLocks noGrp="1"/>
          </p:cNvSpPr>
          <p:nvPr>
            <p:ph idx="1"/>
          </p:nvPr>
        </p:nvSpPr>
        <p:spPr bwMode="gray">
          <a:xfrm>
            <a:off x="513968" y="1944000"/>
            <a:ext cx="11165538" cy="4356000"/>
          </a:xfrm>
          <a:prstGeom prst="rect">
            <a:avLst/>
          </a:prstGeom>
        </p:spPr>
        <p:txBody>
          <a:bodyPr/>
          <a:lstStyle>
            <a:lvl1pPr>
              <a:lnSpc>
                <a:spcPct val="110000"/>
              </a:lnSpc>
              <a:spcBef>
                <a:spcPts val="738"/>
              </a:spcBef>
              <a:defRPr baseline="0">
                <a:latin typeface="+mn-lt"/>
                <a:ea typeface="+mn-ea"/>
                <a:cs typeface="+mn-cs"/>
                <a:sym typeface="+mn-lt"/>
              </a:defRPr>
            </a:lvl1pPr>
            <a:lvl2pPr>
              <a:lnSpc>
                <a:spcPct val="110000"/>
              </a:lnSpc>
              <a:spcBef>
                <a:spcPts val="738"/>
              </a:spcBef>
              <a:defRPr baseline="0">
                <a:latin typeface="+mn-lt"/>
                <a:ea typeface="+mn-ea"/>
                <a:cs typeface="+mn-cs"/>
                <a:sym typeface="+mn-lt"/>
              </a:defRPr>
            </a:lvl2pPr>
            <a:lvl3pPr>
              <a:lnSpc>
                <a:spcPct val="110000"/>
              </a:lnSpc>
              <a:spcBef>
                <a:spcPts val="738"/>
              </a:spcBef>
              <a:defRPr baseline="0">
                <a:latin typeface="+mn-lt"/>
                <a:ea typeface="+mn-ea"/>
                <a:cs typeface="+mn-cs"/>
                <a:sym typeface="+mn-lt"/>
              </a:defRPr>
            </a:lvl3pPr>
            <a:lvl4pPr>
              <a:lnSpc>
                <a:spcPct val="110000"/>
              </a:lnSpc>
              <a:spcBef>
                <a:spcPts val="738"/>
              </a:spcBef>
              <a:defRPr baseline="0">
                <a:latin typeface="+mn-lt"/>
                <a:ea typeface="+mn-ea"/>
                <a:cs typeface="+mn-cs"/>
                <a:sym typeface="+mn-lt"/>
              </a:defRPr>
            </a:lvl4pPr>
            <a:lvl5pPr marL="620323" indent="0">
              <a:buNone/>
              <a:defRPr/>
            </a:lvl5pPr>
          </a:lstStyle>
          <a:p>
            <a:pPr lvl="0"/>
            <a:r>
              <a:rPr lang="ja-JP" altLang="en-US"/>
              <a:t>マスター テキストの書式設定</a:t>
            </a:r>
            <a:endParaRPr lang="en-US" altLang="ja-JP"/>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endParaRPr lang="en-US" altLang="ja-JP"/>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723"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a:lstStyle>
            <a:lvl1pPr>
              <a:defRPr>
                <a:latin typeface="+mj-lt"/>
                <a:ea typeface="+mj-ea"/>
                <a:cs typeface="+mj-cs"/>
                <a:sym typeface="+mj-lt"/>
              </a:defRPr>
            </a:lvl1pPr>
          </a:lstStyle>
          <a:p>
            <a:r>
              <a:rPr lang="ja-JP" altLang="en-US" noProof="0"/>
              <a:t>キーメッセージを入力（本スライドで一番伝えたいこと＜名詞止め・体言止め不可＞）</a:t>
            </a:r>
            <a:endParaRPr kumimoji="1" lang="ja-JP" altLang="en-US"/>
          </a:p>
        </p:txBody>
      </p:sp>
      <p:sp>
        <p:nvSpPr>
          <p:cNvPr id="12" name="正方形/長方形 11"/>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60903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513231" y="1476000"/>
            <a:ext cx="5361231" cy="4824000"/>
          </a:xfrm>
          <a:prstGeom prst="rect">
            <a:avLst/>
          </a:prstGeom>
        </p:spPr>
        <p:txBody>
          <a:bodyPr/>
          <a:lstStyle>
            <a:lvl1pPr>
              <a:buNone/>
              <a:defRPr sz="1477" baseline="0">
                <a:latin typeface="Arial" pitchFamily="34" charset="0"/>
                <a:ea typeface="+mn-ea"/>
                <a:cs typeface="Arial" pitchFamily="34" charset="0"/>
              </a:defRPr>
            </a:lvl1pPr>
            <a:lvl2pPr marL="212682" indent="-212682">
              <a:lnSpc>
                <a:spcPct val="106000"/>
              </a:lnSpc>
              <a:spcBef>
                <a:spcPts val="1300"/>
              </a:spcBef>
              <a:buFont typeface="Wingdings" pitchFamily="2" charset="2"/>
              <a:buChar char="n"/>
              <a:defRPr sz="1477" baseline="0">
                <a:latin typeface="Arial" pitchFamily="34" charset="0"/>
                <a:ea typeface="+mn-ea"/>
                <a:cs typeface="Arial" pitchFamily="34" charset="0"/>
              </a:defRPr>
            </a:lvl2pPr>
            <a:lvl3pPr marL="425364" indent="-212682">
              <a:lnSpc>
                <a:spcPct val="106000"/>
              </a:lnSpc>
              <a:spcBef>
                <a:spcPts val="591"/>
              </a:spcBef>
              <a:buFont typeface="Wingdings" pitchFamily="2" charset="2"/>
              <a:buChar char="Ø"/>
              <a:defRPr sz="1477" baseline="0">
                <a:latin typeface="Arial" pitchFamily="34" charset="0"/>
                <a:ea typeface="+mn-ea"/>
                <a:cs typeface="Arial" pitchFamily="34" charset="0"/>
              </a:defRPr>
            </a:lvl3pPr>
            <a:lvl4pPr marL="638047" marR="0" indent="-212682" algn="l" defTabSz="1217277" rtl="0" eaLnBrk="1" fontAlgn="auto" latinLnBrk="0" hangingPunct="1">
              <a:lnSpc>
                <a:spcPct val="106000"/>
              </a:lnSpc>
              <a:spcBef>
                <a:spcPts val="295"/>
              </a:spcBef>
              <a:spcAft>
                <a:spcPts val="0"/>
              </a:spcAft>
              <a:buClrTx/>
              <a:buSzTx/>
              <a:buFont typeface="Arial" pitchFamily="34" charset="0"/>
              <a:buChar char="•"/>
              <a:tabLst/>
              <a:defRPr sz="1477"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a:p>
        </p:txBody>
      </p:sp>
      <p:sp>
        <p:nvSpPr>
          <p:cNvPr id="3" name="テキスト プレースホルダー 2"/>
          <p:cNvSpPr>
            <a:spLocks noGrp="1"/>
          </p:cNvSpPr>
          <p:nvPr>
            <p:ph type="body" sz="quarter" idx="12" hasCustomPrompt="1"/>
          </p:nvPr>
        </p:nvSpPr>
        <p:spPr bwMode="gray">
          <a:xfrm>
            <a:off x="513231" y="1016000"/>
            <a:ext cx="5361231" cy="432000"/>
          </a:xfrm>
          <a:prstGeom prst="rect">
            <a:avLst/>
          </a:prstGeom>
        </p:spPr>
        <p:txBody>
          <a:bodyPr wrap="none" anchor="ctr">
            <a:noAutofit/>
          </a:bodyPr>
          <a:lstStyle>
            <a:lvl1pPr>
              <a:lnSpc>
                <a:spcPct val="100000"/>
              </a:lnSpc>
              <a:spcBef>
                <a:spcPts val="0"/>
              </a:spcBef>
              <a:defRPr sz="1723" b="1">
                <a:solidFill>
                  <a:schemeClr val="accent1"/>
                </a:solidFill>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a:xfrm>
            <a:off x="513231" y="136800"/>
            <a:ext cx="11165538" cy="651600"/>
          </a:xfrm>
        </p:spPr>
        <p:txBody>
          <a:bodyPr/>
          <a:lstStyle/>
          <a:p>
            <a:r>
              <a:rPr lang="ja-JP" altLang="en-US"/>
              <a:t>キーメッセージを入力（本スライドで一番伝えたいこと＜名詞止め・体言止め不可＞）</a:t>
            </a:r>
            <a:endParaRPr kumimoji="1" lang="ja-JP" altLang="en-US"/>
          </a:p>
        </p:txBody>
      </p:sp>
      <p:sp>
        <p:nvSpPr>
          <p:cNvPr id="4" name="正方形/長方形 3"/>
          <p:cNvSpPr/>
          <p:nvPr userDrawn="1"/>
        </p:nvSpPr>
        <p:spPr bwMode="gray">
          <a:xfrm>
            <a:off x="7022592" y="6588000"/>
            <a:ext cx="4749253" cy="1692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
        <p:nvSpPr>
          <p:cNvPr id="8" name="正方形/長方形 7"/>
          <p:cNvSpPr/>
          <p:nvPr userDrawn="1"/>
        </p:nvSpPr>
        <p:spPr bwMode="gray">
          <a:xfrm>
            <a:off x="7112625" y="6537600"/>
            <a:ext cx="4828032" cy="270000"/>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219186"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77"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93072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基本版②） タイトルのみ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4623709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5006769" cy="169200"/>
          </a:xfrm>
        </p:spPr>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2" name="テキスト プレースホルダー 2">
            <a:extLst>
              <a:ext uri="{FF2B5EF4-FFF2-40B4-BE49-F238E27FC236}">
                <a16:creationId xmlns:a16="http://schemas.microsoft.com/office/drawing/2014/main" id="{3E39B168-5EA0-581D-6349-FB585680E2F7}"/>
              </a:ext>
            </a:extLst>
          </p:cNvPr>
          <p:cNvSpPr>
            <a:spLocks noGrp="1"/>
          </p:cNvSpPr>
          <p:nvPr>
            <p:ph type="body" sz="quarter" idx="16" hasCustomPrompt="1"/>
          </p:nvPr>
        </p:nvSpPr>
        <p:spPr bwMode="gray">
          <a:xfrm>
            <a:off x="512611" y="5842550"/>
            <a:ext cx="11165538" cy="468000"/>
          </a:xfrm>
          <a:prstGeom prst="rect">
            <a:avLst/>
          </a:prstGeom>
        </p:spPr>
        <p:txBody>
          <a:bodyPr wrap="square" anchor="b">
            <a:noAutofit/>
          </a:bodyPr>
          <a:lstStyle>
            <a:lvl1pPr fontAlgn="ctr">
              <a:lnSpc>
                <a:spcPct val="100000"/>
              </a:lnSpc>
              <a:spcBef>
                <a:spcPts val="0"/>
              </a:spcBef>
              <a:defRPr sz="1231" b="0">
                <a:solidFill>
                  <a:schemeClr val="tx1"/>
                </a:solidFill>
                <a:latin typeface="+mn-lt"/>
                <a:ea typeface="+mn-ea"/>
                <a:cs typeface="+mn-cs"/>
                <a:sym typeface="+mn-lt"/>
              </a:defRPr>
            </a:lvl1pPr>
          </a:lstStyle>
          <a:p>
            <a:pPr lvl="0"/>
            <a:r>
              <a:rPr kumimoji="1" lang="zh-CN" altLang="en-US"/>
              <a:t>出所：</a:t>
            </a:r>
            <a:r>
              <a:rPr kumimoji="1" lang="en-US" altLang="zh-CN"/>
              <a:t>XXX</a:t>
            </a:r>
            <a:br>
              <a:rPr kumimoji="1" lang="en-US" altLang="zh-CN"/>
            </a:br>
            <a:r>
              <a:rPr kumimoji="1" lang="zh-CN" altLang="en-US"/>
              <a:t>脚注：</a:t>
            </a:r>
            <a:r>
              <a:rPr kumimoji="1" lang="en-US" altLang="zh-CN"/>
              <a:t>XXX</a:t>
            </a:r>
          </a:p>
        </p:txBody>
      </p:sp>
      <p:sp>
        <p:nvSpPr>
          <p:cNvPr id="7" name="テキスト プレースホルダ 5">
            <a:extLst>
              <a:ext uri="{FF2B5EF4-FFF2-40B4-BE49-F238E27FC236}">
                <a16:creationId xmlns:a16="http://schemas.microsoft.com/office/drawing/2014/main" id="{C750C47F-6A5E-43DA-810C-7BA23EF874CD}"/>
              </a:ext>
            </a:extLst>
          </p:cNvPr>
          <p:cNvSpPr>
            <a:spLocks noGrp="1"/>
          </p:cNvSpPr>
          <p:nvPr>
            <p:ph type="body" sz="quarter" idx="14" hasCustomPrompt="1"/>
          </p:nvPr>
        </p:nvSpPr>
        <p:spPr bwMode="gray">
          <a:xfrm>
            <a:off x="514554" y="180000"/>
            <a:ext cx="11165538" cy="615600"/>
          </a:xfrm>
          <a:prstGeom prst="rect">
            <a:avLst/>
          </a:prstGeom>
        </p:spPr>
        <p:txBody>
          <a:bodyPr vert="horz" lIns="0" tIns="0" rIns="0" bIns="0" rtlCol="0" anchor="b" anchorCtr="0">
            <a:noAutofit/>
          </a:bodyPr>
          <a:lstStyle>
            <a:lvl1pPr fontAlgn="auto">
              <a:spcAft>
                <a:spcPts val="0"/>
              </a:spcAft>
              <a:defRPr lang="ja-JP" altLang="en-US" sz="2462" b="1" dirty="0">
                <a:latin typeface="+mj-lt"/>
                <a:ea typeface="+mj-ea"/>
                <a:cs typeface="+mj-cs"/>
              </a:defRPr>
            </a:lvl1pPr>
          </a:lstStyle>
          <a:p>
            <a:pPr fontAlgn="auto">
              <a:spcAft>
                <a:spcPts val="0"/>
              </a:spcAft>
            </a:pPr>
            <a:r>
              <a:rPr lang="ja-JP" altLang="en-US"/>
              <a:t>スライドタイトル（入力が必要）</a:t>
            </a:r>
          </a:p>
        </p:txBody>
      </p:sp>
      <p:sp>
        <p:nvSpPr>
          <p:cNvPr id="8" name="タイトル 1">
            <a:extLst>
              <a:ext uri="{FF2B5EF4-FFF2-40B4-BE49-F238E27FC236}">
                <a16:creationId xmlns:a16="http://schemas.microsoft.com/office/drawing/2014/main" id="{8EC76EA4-3538-4F0B-A615-1FFF84AA1871}"/>
              </a:ext>
            </a:extLst>
          </p:cNvPr>
          <p:cNvSpPr>
            <a:spLocks noGrp="1"/>
          </p:cNvSpPr>
          <p:nvPr>
            <p:ph type="title" hasCustomPrompt="1"/>
          </p:nvPr>
        </p:nvSpPr>
        <p:spPr bwMode="gray">
          <a:xfrm>
            <a:off x="513231" y="846000"/>
            <a:ext cx="11165538" cy="615600"/>
          </a:xfrm>
        </p:spPr>
        <p:txBody>
          <a:bodyPr vert="horz" lIns="0" tIns="0" rIns="0" bIns="0" rtlCol="0" anchor="t">
            <a:noAutofit/>
          </a:bodyPr>
          <a:lstStyle>
            <a:lvl1pPr>
              <a:defRPr lang="ja-JP" altLang="en-US" sz="2215" b="0" baseline="0" dirty="0">
                <a:solidFill>
                  <a:schemeClr val="tx2"/>
                </a:solidFill>
                <a:latin typeface="+mn-lt"/>
                <a:ea typeface="+mn-ea"/>
                <a:cs typeface="+mn-cs"/>
                <a:sym typeface="+mn-lt"/>
              </a:defRPr>
            </a:lvl1pPr>
          </a:lstStyle>
          <a:p>
            <a:pPr lvl="0"/>
            <a:r>
              <a:rPr kumimoji="1" lang="ja-JP" altLang="en-US"/>
              <a:t>キーメッセージ（オプション）</a:t>
            </a:r>
          </a:p>
        </p:txBody>
      </p:sp>
    </p:spTree>
    <p:extLst>
      <p:ext uri="{BB962C8B-B14F-4D97-AF65-F5344CB8AC3E}">
        <p14:creationId xmlns:p14="http://schemas.microsoft.com/office/powerpoint/2010/main" val="133812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 タイトルのみ_Header上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39690201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3231" y="180000"/>
            <a:ext cx="11165538" cy="360000"/>
          </a:xfrm>
          <a:prstGeom prst="rect">
            <a:avLst/>
          </a:prstGeom>
        </p:spPr>
        <p:txBody>
          <a:bodyPr wrap="none" anchor="t" anchorCtr="0">
            <a:noAutofit/>
          </a:bodyPr>
          <a:lstStyle>
            <a:lvl1pPr>
              <a:lnSpc>
                <a:spcPct val="100000"/>
              </a:lnSpc>
              <a:spcBef>
                <a:spcPts val="0"/>
              </a:spcBef>
              <a:defRPr sz="2585" b="1" baseline="0">
                <a:solidFill>
                  <a:schemeClr val="tx1"/>
                </a:solidFill>
                <a:latin typeface="+mj-lt"/>
                <a:ea typeface="+mj-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512611" y="684000"/>
            <a:ext cx="11165538" cy="615600"/>
          </a:xfrm>
        </p:spPr>
        <p:txBody>
          <a:bodyPr vert="horz" anchor="t"/>
          <a:lstStyle>
            <a:lvl1pPr>
              <a:defRPr sz="2215" b="0" baseline="0">
                <a:latin typeface="+mn-lt"/>
                <a:ea typeface="+mn-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791952206"/>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基本版②） タイトルのみ_出所・脚注なし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150255172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5006769" cy="169200"/>
          </a:xfrm>
        </p:spPr>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7" name="テキスト プレースホルダ 5">
            <a:extLst>
              <a:ext uri="{FF2B5EF4-FFF2-40B4-BE49-F238E27FC236}">
                <a16:creationId xmlns:a16="http://schemas.microsoft.com/office/drawing/2014/main" id="{C750C47F-6A5E-43DA-810C-7BA23EF874CD}"/>
              </a:ext>
            </a:extLst>
          </p:cNvPr>
          <p:cNvSpPr>
            <a:spLocks noGrp="1"/>
          </p:cNvSpPr>
          <p:nvPr>
            <p:ph type="body" sz="quarter" idx="14" hasCustomPrompt="1"/>
          </p:nvPr>
        </p:nvSpPr>
        <p:spPr bwMode="gray">
          <a:xfrm>
            <a:off x="514554" y="180000"/>
            <a:ext cx="11165538" cy="615600"/>
          </a:xfrm>
          <a:prstGeom prst="rect">
            <a:avLst/>
          </a:prstGeom>
        </p:spPr>
        <p:txBody>
          <a:bodyPr vert="horz" lIns="0" tIns="0" rIns="0" bIns="0" rtlCol="0" anchor="b" anchorCtr="0">
            <a:noAutofit/>
          </a:bodyPr>
          <a:lstStyle>
            <a:lvl1pPr fontAlgn="auto">
              <a:spcAft>
                <a:spcPts val="0"/>
              </a:spcAft>
              <a:defRPr lang="ja-JP" altLang="en-US" sz="2462" b="1" dirty="0">
                <a:latin typeface="+mj-lt"/>
                <a:ea typeface="+mj-ea"/>
                <a:cs typeface="+mj-cs"/>
              </a:defRPr>
            </a:lvl1pPr>
          </a:lstStyle>
          <a:p>
            <a:pPr fontAlgn="auto">
              <a:spcAft>
                <a:spcPts val="0"/>
              </a:spcAft>
            </a:pPr>
            <a:r>
              <a:rPr lang="ja-JP" altLang="en-US"/>
              <a:t>スライドタイトル（入力が必要）</a:t>
            </a:r>
          </a:p>
        </p:txBody>
      </p:sp>
      <p:sp>
        <p:nvSpPr>
          <p:cNvPr id="8" name="タイトル 1">
            <a:extLst>
              <a:ext uri="{FF2B5EF4-FFF2-40B4-BE49-F238E27FC236}">
                <a16:creationId xmlns:a16="http://schemas.microsoft.com/office/drawing/2014/main" id="{8EC76EA4-3538-4F0B-A615-1FFF84AA1871}"/>
              </a:ext>
            </a:extLst>
          </p:cNvPr>
          <p:cNvSpPr>
            <a:spLocks noGrp="1"/>
          </p:cNvSpPr>
          <p:nvPr>
            <p:ph type="title" hasCustomPrompt="1"/>
          </p:nvPr>
        </p:nvSpPr>
        <p:spPr bwMode="gray">
          <a:xfrm>
            <a:off x="513231" y="846000"/>
            <a:ext cx="11165538" cy="615600"/>
          </a:xfrm>
        </p:spPr>
        <p:txBody>
          <a:bodyPr vert="horz" lIns="0" tIns="0" rIns="0" bIns="0" rtlCol="0" anchor="t">
            <a:noAutofit/>
          </a:bodyPr>
          <a:lstStyle>
            <a:lvl1pPr>
              <a:defRPr lang="ja-JP" altLang="en-US" sz="2215" b="0" baseline="0" dirty="0">
                <a:solidFill>
                  <a:schemeClr val="tx2"/>
                </a:solidFill>
                <a:latin typeface="+mn-lt"/>
                <a:ea typeface="+mn-ea"/>
                <a:cs typeface="+mn-cs"/>
                <a:sym typeface="+mn-lt"/>
              </a:defRPr>
            </a:lvl1pPr>
          </a:lstStyle>
          <a:p>
            <a:pPr lvl="0"/>
            <a:r>
              <a:rPr kumimoji="1" lang="ja-JP" altLang="en-US"/>
              <a:t>キーメッセージ（オプション）</a:t>
            </a:r>
          </a:p>
        </p:txBody>
      </p:sp>
    </p:spTree>
    <p:extLst>
      <p:ext uri="{BB962C8B-B14F-4D97-AF65-F5344CB8AC3E}">
        <p14:creationId xmlns:p14="http://schemas.microsoft.com/office/powerpoint/2010/main" val="418775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基本版②）小見出しあ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1321516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E01102E1-88D9-4790-8615-AC810340BF51}" type="slidenum">
              <a:rPr lang="ja-JP" altLang="en-US" smtClean="0"/>
              <a:pPr/>
              <a:t>‹#›</a:t>
            </a:fld>
            <a:endParaRPr lang="ja-JP" altLang="en-US"/>
          </a:p>
        </p:txBody>
      </p:sp>
      <p:sp>
        <p:nvSpPr>
          <p:cNvPr id="8" name="フッター プレースホルダ 7"/>
          <p:cNvSpPr>
            <a:spLocks noGrp="1"/>
          </p:cNvSpPr>
          <p:nvPr>
            <p:ph type="ftr" sz="quarter" idx="11"/>
          </p:nvPr>
        </p:nvSpPr>
        <p:spPr bwMode="gray">
          <a:xfrm>
            <a:off x="868431" y="6588000"/>
            <a:ext cx="5006769" cy="169200"/>
          </a:xfrm>
        </p:spPr>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2" name="テキスト プレースホルダー 3">
            <a:extLst>
              <a:ext uri="{FF2B5EF4-FFF2-40B4-BE49-F238E27FC236}">
                <a16:creationId xmlns:a16="http://schemas.microsoft.com/office/drawing/2014/main" id="{D77E18BD-9AC5-29EE-F9C0-10C97340CF23}"/>
              </a:ext>
            </a:extLst>
          </p:cNvPr>
          <p:cNvSpPr>
            <a:spLocks noGrp="1"/>
          </p:cNvSpPr>
          <p:nvPr>
            <p:ph type="body" sz="quarter" idx="16" hasCustomPrompt="1"/>
          </p:nvPr>
        </p:nvSpPr>
        <p:spPr bwMode="gray">
          <a:xfrm>
            <a:off x="512611" y="5842550"/>
            <a:ext cx="11165538" cy="468000"/>
          </a:xfrm>
          <a:prstGeom prst="rect">
            <a:avLst/>
          </a:prstGeom>
        </p:spPr>
        <p:txBody>
          <a:bodyPr wrap="square" anchor="b">
            <a:noAutofit/>
          </a:bodyPr>
          <a:lstStyle>
            <a:lvl1pPr fontAlgn="ctr">
              <a:lnSpc>
                <a:spcPct val="100000"/>
              </a:lnSpc>
              <a:spcBef>
                <a:spcPts val="0"/>
              </a:spcBef>
              <a:defRPr sz="1231" b="0">
                <a:solidFill>
                  <a:schemeClr val="tx1"/>
                </a:solidFill>
                <a:latin typeface="+mn-lt"/>
                <a:ea typeface="+mn-ea"/>
                <a:cs typeface="+mn-cs"/>
                <a:sym typeface="+mn-lt"/>
              </a:defRPr>
            </a:lvl1pPr>
          </a:lstStyle>
          <a:p>
            <a:pPr lvl="0"/>
            <a:r>
              <a:rPr kumimoji="1" lang="zh-CN" altLang="en-US"/>
              <a:t>出所：</a:t>
            </a:r>
            <a:r>
              <a:rPr kumimoji="1" lang="en-US" altLang="zh-CN"/>
              <a:t>XXX</a:t>
            </a:r>
            <a:br>
              <a:rPr kumimoji="1" lang="en-US" altLang="zh-CN"/>
            </a:br>
            <a:r>
              <a:rPr kumimoji="1" lang="zh-CN" altLang="en-US"/>
              <a:t>脚注：</a:t>
            </a:r>
            <a:r>
              <a:rPr kumimoji="1" lang="en-US" altLang="zh-CN"/>
              <a:t>XXX</a:t>
            </a:r>
          </a:p>
        </p:txBody>
      </p:sp>
      <p:sp>
        <p:nvSpPr>
          <p:cNvPr id="9" name="テキスト プレースホルダー 2">
            <a:extLst>
              <a:ext uri="{FF2B5EF4-FFF2-40B4-BE49-F238E27FC236}">
                <a16:creationId xmlns:a16="http://schemas.microsoft.com/office/drawing/2014/main" id="{42125619-CF47-245B-D070-33D9296F40D8}"/>
              </a:ext>
            </a:extLst>
          </p:cNvPr>
          <p:cNvSpPr>
            <a:spLocks noGrp="1"/>
          </p:cNvSpPr>
          <p:nvPr>
            <p:ph type="body" sz="quarter" idx="17" hasCustomPrompt="1"/>
          </p:nvPr>
        </p:nvSpPr>
        <p:spPr bwMode="gray">
          <a:xfrm>
            <a:off x="512610" y="1476000"/>
            <a:ext cx="5361231" cy="468000"/>
          </a:xfrm>
          <a:prstGeom prst="rect">
            <a:avLst/>
          </a:prstGeom>
        </p:spPr>
        <p:txBody>
          <a:bodyPr vert="horz" wrap="none" lIns="0" tIns="0" rIns="0" bIns="0" rtlCol="0" anchor="ctr">
            <a:noAutofit/>
          </a:bodyPr>
          <a:lstStyle>
            <a:lvl1pPr>
              <a:defRPr lang="en-US" altLang="zh-CN" sz="1969" b="1" baseline="0" dirty="0">
                <a:solidFill>
                  <a:schemeClr val="accent3"/>
                </a:solidFill>
              </a:defRPr>
            </a:lvl1pPr>
          </a:lstStyle>
          <a:p>
            <a:pPr lvl="0"/>
            <a:r>
              <a:rPr kumimoji="1" lang="ja-JP" altLang="en-US"/>
              <a:t>小見出し（オプション）</a:t>
            </a:r>
          </a:p>
        </p:txBody>
      </p:sp>
      <p:sp>
        <p:nvSpPr>
          <p:cNvPr id="10" name="テキスト プレースホルダ 5">
            <a:extLst>
              <a:ext uri="{FF2B5EF4-FFF2-40B4-BE49-F238E27FC236}">
                <a16:creationId xmlns:a16="http://schemas.microsoft.com/office/drawing/2014/main" id="{3CDF7E22-4EA5-4758-818B-B0889CFD735F}"/>
              </a:ext>
            </a:extLst>
          </p:cNvPr>
          <p:cNvSpPr>
            <a:spLocks noGrp="1"/>
          </p:cNvSpPr>
          <p:nvPr>
            <p:ph type="body" sz="quarter" idx="14" hasCustomPrompt="1"/>
          </p:nvPr>
        </p:nvSpPr>
        <p:spPr bwMode="gray">
          <a:xfrm>
            <a:off x="514554" y="180000"/>
            <a:ext cx="11165538" cy="615600"/>
          </a:xfrm>
          <a:prstGeom prst="rect">
            <a:avLst/>
          </a:prstGeom>
        </p:spPr>
        <p:txBody>
          <a:bodyPr vert="horz" lIns="0" tIns="0" rIns="0" bIns="0" rtlCol="0" anchor="b" anchorCtr="0">
            <a:noAutofit/>
          </a:bodyPr>
          <a:lstStyle>
            <a:lvl1pPr fontAlgn="auto">
              <a:spcAft>
                <a:spcPts val="0"/>
              </a:spcAft>
              <a:defRPr lang="ja-JP" altLang="en-US" sz="2462" b="1" dirty="0">
                <a:latin typeface="+mj-lt"/>
                <a:ea typeface="+mj-ea"/>
                <a:cs typeface="+mj-cs"/>
              </a:defRPr>
            </a:lvl1pPr>
          </a:lstStyle>
          <a:p>
            <a:pPr fontAlgn="auto">
              <a:spcAft>
                <a:spcPts val="0"/>
              </a:spcAft>
            </a:pPr>
            <a:r>
              <a:rPr lang="ja-JP" altLang="en-US"/>
              <a:t>スライドタイトル（入力が必要）</a:t>
            </a:r>
          </a:p>
        </p:txBody>
      </p:sp>
      <p:sp>
        <p:nvSpPr>
          <p:cNvPr id="13" name="タイトル 1">
            <a:extLst>
              <a:ext uri="{FF2B5EF4-FFF2-40B4-BE49-F238E27FC236}">
                <a16:creationId xmlns:a16="http://schemas.microsoft.com/office/drawing/2014/main" id="{721E9B9F-76D5-4906-A954-EB10F1C3E728}"/>
              </a:ext>
            </a:extLst>
          </p:cNvPr>
          <p:cNvSpPr>
            <a:spLocks noGrp="1"/>
          </p:cNvSpPr>
          <p:nvPr>
            <p:ph type="title" hasCustomPrompt="1"/>
          </p:nvPr>
        </p:nvSpPr>
        <p:spPr bwMode="gray">
          <a:xfrm>
            <a:off x="513231" y="846000"/>
            <a:ext cx="11165538" cy="615600"/>
          </a:xfrm>
        </p:spPr>
        <p:txBody>
          <a:bodyPr vert="horz" lIns="0" tIns="0" rIns="0" bIns="0" rtlCol="0" anchor="t">
            <a:noAutofit/>
          </a:bodyPr>
          <a:lstStyle>
            <a:lvl1pPr>
              <a:defRPr lang="ja-JP" altLang="en-US" sz="2215" b="0" baseline="0" dirty="0">
                <a:solidFill>
                  <a:schemeClr val="tx2"/>
                </a:solidFill>
                <a:latin typeface="+mn-lt"/>
                <a:ea typeface="+mn-ea"/>
                <a:cs typeface="+mn-cs"/>
                <a:sym typeface="+mn-lt"/>
              </a:defRPr>
            </a:lvl1pPr>
          </a:lstStyle>
          <a:p>
            <a:pPr lvl="0"/>
            <a:r>
              <a:rPr kumimoji="1" lang="ja-JP" altLang="en-US"/>
              <a:t>キーメッセージ（オプション）</a:t>
            </a:r>
          </a:p>
        </p:txBody>
      </p:sp>
    </p:spTree>
    <p:extLst>
      <p:ext uri="{BB962C8B-B14F-4D97-AF65-F5344CB8AC3E}">
        <p14:creationId xmlns:p14="http://schemas.microsoft.com/office/powerpoint/2010/main" val="8877040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基本版②）黒_タイトルのみ_A4">
    <p:bg>
      <p:bgPr>
        <a:solidFill>
          <a:schemeClr val="tx1"/>
        </a:solidFill>
        <a:effectLst/>
      </p:bgPr>
    </p:bg>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29398954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5006769" cy="169200"/>
          </a:xfrm>
        </p:spPr>
        <p:txBody>
          <a:bodyPr/>
          <a:lstStyle>
            <a:lvl1pPr>
              <a:defRPr baseline="0">
                <a:solidFill>
                  <a:schemeClr val="bg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baseline="0">
                <a:solidFill>
                  <a:schemeClr val="bg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2" name="テキスト プレースホルダー 2">
            <a:extLst>
              <a:ext uri="{FF2B5EF4-FFF2-40B4-BE49-F238E27FC236}">
                <a16:creationId xmlns:a16="http://schemas.microsoft.com/office/drawing/2014/main" id="{3E39B168-5EA0-581D-6349-FB585680E2F7}"/>
              </a:ext>
            </a:extLst>
          </p:cNvPr>
          <p:cNvSpPr>
            <a:spLocks noGrp="1"/>
          </p:cNvSpPr>
          <p:nvPr>
            <p:ph type="body" sz="quarter" idx="16" hasCustomPrompt="1"/>
          </p:nvPr>
        </p:nvSpPr>
        <p:spPr bwMode="gray">
          <a:xfrm>
            <a:off x="512611" y="5842550"/>
            <a:ext cx="11165538" cy="468000"/>
          </a:xfrm>
          <a:prstGeom prst="rect">
            <a:avLst/>
          </a:prstGeom>
        </p:spPr>
        <p:txBody>
          <a:bodyPr wrap="square" anchor="b">
            <a:noAutofit/>
          </a:bodyPr>
          <a:lstStyle>
            <a:lvl1pPr fontAlgn="ctr">
              <a:lnSpc>
                <a:spcPct val="100000"/>
              </a:lnSpc>
              <a:spcBef>
                <a:spcPts val="0"/>
              </a:spcBef>
              <a:defRPr sz="1231" b="0">
                <a:solidFill>
                  <a:schemeClr val="bg1"/>
                </a:solidFill>
                <a:latin typeface="+mn-lt"/>
                <a:ea typeface="+mn-ea"/>
                <a:cs typeface="+mn-cs"/>
                <a:sym typeface="+mn-lt"/>
              </a:defRPr>
            </a:lvl1pPr>
          </a:lstStyle>
          <a:p>
            <a:pPr lvl="0"/>
            <a:r>
              <a:rPr kumimoji="1" lang="zh-CN" altLang="en-US"/>
              <a:t>出所：</a:t>
            </a:r>
            <a:r>
              <a:rPr kumimoji="1" lang="en-US" altLang="zh-CN"/>
              <a:t>XXX</a:t>
            </a:r>
            <a:br>
              <a:rPr kumimoji="1" lang="en-US" altLang="zh-CN"/>
            </a:br>
            <a:r>
              <a:rPr kumimoji="1" lang="zh-CN" altLang="en-US"/>
              <a:t>脚注：</a:t>
            </a:r>
            <a:r>
              <a:rPr kumimoji="1" lang="en-US" altLang="zh-CN"/>
              <a:t>XXX</a:t>
            </a:r>
          </a:p>
        </p:txBody>
      </p:sp>
      <p:sp>
        <p:nvSpPr>
          <p:cNvPr id="7" name="テキスト プレースホルダ 5">
            <a:extLst>
              <a:ext uri="{FF2B5EF4-FFF2-40B4-BE49-F238E27FC236}">
                <a16:creationId xmlns:a16="http://schemas.microsoft.com/office/drawing/2014/main" id="{C750C47F-6A5E-43DA-810C-7BA23EF874CD}"/>
              </a:ext>
            </a:extLst>
          </p:cNvPr>
          <p:cNvSpPr>
            <a:spLocks noGrp="1"/>
          </p:cNvSpPr>
          <p:nvPr>
            <p:ph type="body" sz="quarter" idx="14" hasCustomPrompt="1"/>
          </p:nvPr>
        </p:nvSpPr>
        <p:spPr bwMode="gray">
          <a:xfrm>
            <a:off x="514554" y="180000"/>
            <a:ext cx="11165538" cy="615600"/>
          </a:xfrm>
          <a:prstGeom prst="rect">
            <a:avLst/>
          </a:prstGeom>
        </p:spPr>
        <p:txBody>
          <a:bodyPr vert="horz" lIns="0" tIns="0" rIns="0" bIns="0" rtlCol="0" anchor="b" anchorCtr="0">
            <a:noAutofit/>
          </a:bodyPr>
          <a:lstStyle>
            <a:lvl1pPr fontAlgn="auto">
              <a:spcAft>
                <a:spcPts val="0"/>
              </a:spcAft>
              <a:defRPr lang="ja-JP" altLang="en-US" sz="2462" b="1" dirty="0">
                <a:solidFill>
                  <a:schemeClr val="bg1"/>
                </a:solidFill>
                <a:latin typeface="+mj-lt"/>
                <a:ea typeface="+mj-ea"/>
                <a:cs typeface="+mj-cs"/>
              </a:defRPr>
            </a:lvl1pPr>
          </a:lstStyle>
          <a:p>
            <a:pPr fontAlgn="auto">
              <a:spcAft>
                <a:spcPts val="0"/>
              </a:spcAft>
            </a:pPr>
            <a:r>
              <a:rPr lang="ja-JP" altLang="en-US"/>
              <a:t>スライドタイトル（入力が必要）</a:t>
            </a:r>
          </a:p>
        </p:txBody>
      </p:sp>
      <p:sp>
        <p:nvSpPr>
          <p:cNvPr id="8" name="タイトル 1">
            <a:extLst>
              <a:ext uri="{FF2B5EF4-FFF2-40B4-BE49-F238E27FC236}">
                <a16:creationId xmlns:a16="http://schemas.microsoft.com/office/drawing/2014/main" id="{8EC76EA4-3538-4F0B-A615-1FFF84AA1871}"/>
              </a:ext>
            </a:extLst>
          </p:cNvPr>
          <p:cNvSpPr>
            <a:spLocks noGrp="1"/>
          </p:cNvSpPr>
          <p:nvPr>
            <p:ph type="title" hasCustomPrompt="1"/>
          </p:nvPr>
        </p:nvSpPr>
        <p:spPr bwMode="gray">
          <a:xfrm>
            <a:off x="513231" y="846000"/>
            <a:ext cx="11165538" cy="615600"/>
          </a:xfrm>
        </p:spPr>
        <p:txBody>
          <a:bodyPr vert="horz" lIns="0" tIns="0" rIns="0" bIns="0" rtlCol="0" anchor="t">
            <a:noAutofit/>
          </a:bodyPr>
          <a:lstStyle>
            <a:lvl1pPr>
              <a:defRPr lang="ja-JP" altLang="en-US" sz="2215" b="0" baseline="0" dirty="0">
                <a:solidFill>
                  <a:schemeClr val="bg2"/>
                </a:solidFill>
                <a:latin typeface="+mn-lt"/>
                <a:ea typeface="+mn-ea"/>
                <a:cs typeface="+mn-cs"/>
                <a:sym typeface="+mn-lt"/>
              </a:defRPr>
            </a:lvl1pPr>
          </a:lstStyle>
          <a:p>
            <a:pPr lvl="0"/>
            <a:r>
              <a:rPr kumimoji="1" lang="ja-JP" altLang="en-US"/>
              <a:t>キーメッセージ（オプション）</a:t>
            </a:r>
          </a:p>
        </p:txBody>
      </p:sp>
      <p:sp>
        <p:nvSpPr>
          <p:cNvPr id="5" name="Text Box 37">
            <a:extLst>
              <a:ext uri="{FF2B5EF4-FFF2-40B4-BE49-F238E27FC236}">
                <a16:creationId xmlns:a16="http://schemas.microsoft.com/office/drawing/2014/main" id="{297715A3-AACA-4E7E-B124-1CEB34E60612}"/>
              </a:ext>
            </a:extLst>
          </p:cNvPr>
          <p:cNvSpPr txBox="1">
            <a:spLocks noChangeArrowheads="1"/>
          </p:cNvSpPr>
          <p:nvPr userDrawn="1"/>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bg1"/>
                </a:solidFill>
                <a:latin typeface="+mn-lt"/>
                <a:ea typeface="+mn-ea"/>
                <a:cs typeface="+mn-cs"/>
                <a:sym typeface="+mn-lt"/>
              </a:rPr>
              <a:t>© 2024. For information, contact Deloitte Tohmatsu Group.</a:t>
            </a:r>
          </a:p>
        </p:txBody>
      </p:sp>
    </p:spTree>
    <p:extLst>
      <p:ext uri="{BB962C8B-B14F-4D97-AF65-F5344CB8AC3E}">
        <p14:creationId xmlns:p14="http://schemas.microsoft.com/office/powerpoint/2010/main" val="1123060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基本版②）黒_タイトルのみ_出所・脚注なし_A4">
    <p:bg>
      <p:bgPr>
        <a:solidFill>
          <a:schemeClr val="tx1"/>
        </a:solidFill>
        <a:effectLst/>
      </p:bgPr>
    </p:bg>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104468175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5006769" cy="169200"/>
          </a:xfrm>
        </p:spPr>
        <p:txBody>
          <a:bodyPr/>
          <a:lstStyle>
            <a:lvl1pPr>
              <a:defRPr baseline="0">
                <a:solidFill>
                  <a:schemeClr val="bg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baseline="0">
                <a:solidFill>
                  <a:schemeClr val="bg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7" name="テキスト プレースホルダ 5">
            <a:extLst>
              <a:ext uri="{FF2B5EF4-FFF2-40B4-BE49-F238E27FC236}">
                <a16:creationId xmlns:a16="http://schemas.microsoft.com/office/drawing/2014/main" id="{C750C47F-6A5E-43DA-810C-7BA23EF874CD}"/>
              </a:ext>
            </a:extLst>
          </p:cNvPr>
          <p:cNvSpPr>
            <a:spLocks noGrp="1"/>
          </p:cNvSpPr>
          <p:nvPr>
            <p:ph type="body" sz="quarter" idx="14" hasCustomPrompt="1"/>
          </p:nvPr>
        </p:nvSpPr>
        <p:spPr bwMode="gray">
          <a:xfrm>
            <a:off x="514554" y="180000"/>
            <a:ext cx="11165538" cy="615600"/>
          </a:xfrm>
          <a:prstGeom prst="rect">
            <a:avLst/>
          </a:prstGeom>
        </p:spPr>
        <p:txBody>
          <a:bodyPr vert="horz" lIns="0" tIns="0" rIns="0" bIns="0" rtlCol="0" anchor="b" anchorCtr="0">
            <a:noAutofit/>
          </a:bodyPr>
          <a:lstStyle>
            <a:lvl1pPr fontAlgn="auto">
              <a:spcAft>
                <a:spcPts val="0"/>
              </a:spcAft>
              <a:defRPr lang="ja-JP" altLang="en-US" sz="2462" b="1" dirty="0">
                <a:solidFill>
                  <a:schemeClr val="bg1"/>
                </a:solidFill>
                <a:latin typeface="+mj-lt"/>
                <a:ea typeface="+mj-ea"/>
                <a:cs typeface="+mj-cs"/>
              </a:defRPr>
            </a:lvl1pPr>
          </a:lstStyle>
          <a:p>
            <a:pPr fontAlgn="auto">
              <a:spcAft>
                <a:spcPts val="0"/>
              </a:spcAft>
            </a:pPr>
            <a:r>
              <a:rPr lang="ja-JP" altLang="en-US"/>
              <a:t>スライドタイトル（入力が必要）</a:t>
            </a:r>
          </a:p>
        </p:txBody>
      </p:sp>
      <p:sp>
        <p:nvSpPr>
          <p:cNvPr id="8" name="タイトル 1">
            <a:extLst>
              <a:ext uri="{FF2B5EF4-FFF2-40B4-BE49-F238E27FC236}">
                <a16:creationId xmlns:a16="http://schemas.microsoft.com/office/drawing/2014/main" id="{8EC76EA4-3538-4F0B-A615-1FFF84AA1871}"/>
              </a:ext>
            </a:extLst>
          </p:cNvPr>
          <p:cNvSpPr>
            <a:spLocks noGrp="1"/>
          </p:cNvSpPr>
          <p:nvPr>
            <p:ph type="title" hasCustomPrompt="1"/>
          </p:nvPr>
        </p:nvSpPr>
        <p:spPr bwMode="gray">
          <a:xfrm>
            <a:off x="513231" y="846000"/>
            <a:ext cx="11165538" cy="615600"/>
          </a:xfrm>
        </p:spPr>
        <p:txBody>
          <a:bodyPr vert="horz" lIns="0" tIns="0" rIns="0" bIns="0" rtlCol="0" anchor="t">
            <a:noAutofit/>
          </a:bodyPr>
          <a:lstStyle>
            <a:lvl1pPr>
              <a:defRPr lang="ja-JP" altLang="en-US" sz="2215" b="0" baseline="0" dirty="0">
                <a:solidFill>
                  <a:schemeClr val="bg2"/>
                </a:solidFill>
                <a:latin typeface="+mn-lt"/>
                <a:ea typeface="+mn-ea"/>
                <a:cs typeface="+mn-cs"/>
                <a:sym typeface="+mn-lt"/>
              </a:defRPr>
            </a:lvl1pPr>
          </a:lstStyle>
          <a:p>
            <a:pPr lvl="0"/>
            <a:r>
              <a:rPr kumimoji="1" lang="ja-JP" altLang="en-US"/>
              <a:t>キーメッセージ（オプション）</a:t>
            </a:r>
          </a:p>
        </p:txBody>
      </p:sp>
      <p:sp>
        <p:nvSpPr>
          <p:cNvPr id="2" name="Text Box 37">
            <a:extLst>
              <a:ext uri="{FF2B5EF4-FFF2-40B4-BE49-F238E27FC236}">
                <a16:creationId xmlns:a16="http://schemas.microsoft.com/office/drawing/2014/main" id="{6C2ECDD3-3FE3-7390-2754-72C93BF3E110}"/>
              </a:ext>
            </a:extLst>
          </p:cNvPr>
          <p:cNvSpPr txBox="1">
            <a:spLocks noChangeArrowheads="1"/>
          </p:cNvSpPr>
          <p:nvPr userDrawn="1"/>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bg1"/>
                </a:solidFill>
                <a:latin typeface="+mn-lt"/>
                <a:ea typeface="+mn-ea"/>
                <a:cs typeface="+mn-cs"/>
                <a:sym typeface="+mn-lt"/>
              </a:rPr>
              <a:t>© 2024. For information, contact Deloitte Tohmatsu Group.</a:t>
            </a:r>
          </a:p>
        </p:txBody>
      </p:sp>
    </p:spTree>
    <p:extLst>
      <p:ext uri="{BB962C8B-B14F-4D97-AF65-F5344CB8AC3E}">
        <p14:creationId xmlns:p14="http://schemas.microsoft.com/office/powerpoint/2010/main" val="3008306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基本版②）黒_小見出しあり_A4">
    <p:bg>
      <p:bgPr>
        <a:solidFill>
          <a:schemeClr val="tx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7516950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baseline="0">
                <a:solidFill>
                  <a:schemeClr val="bg1"/>
                </a:solidFill>
                <a:latin typeface="+mn-lt"/>
                <a:ea typeface="+mn-ea"/>
                <a:cs typeface="+mn-cs"/>
                <a:sym typeface="+mn-lt"/>
              </a:defRPr>
            </a:lvl1pPr>
          </a:lstStyle>
          <a:p>
            <a:fld id="{E01102E1-88D9-4790-8615-AC810340BF51}" type="slidenum">
              <a:rPr lang="ja-JP" altLang="en-US" smtClean="0"/>
              <a:pPr/>
              <a:t>‹#›</a:t>
            </a:fld>
            <a:endParaRPr lang="ja-JP" altLang="en-US"/>
          </a:p>
        </p:txBody>
      </p:sp>
      <p:sp>
        <p:nvSpPr>
          <p:cNvPr id="8" name="フッター プレースホルダ 7"/>
          <p:cNvSpPr>
            <a:spLocks noGrp="1"/>
          </p:cNvSpPr>
          <p:nvPr>
            <p:ph type="ftr" sz="quarter" idx="11"/>
          </p:nvPr>
        </p:nvSpPr>
        <p:spPr bwMode="gray">
          <a:xfrm>
            <a:off x="868431" y="6588000"/>
            <a:ext cx="5006769" cy="169200"/>
          </a:xfrm>
        </p:spPr>
        <p:txBody>
          <a:bodyPr/>
          <a:lstStyle>
            <a:lvl1pPr>
              <a:defRPr baseline="0">
                <a:solidFill>
                  <a:schemeClr val="bg1"/>
                </a:solidFill>
                <a:latin typeface="+mn-lt"/>
                <a:ea typeface="+mn-ea"/>
                <a:cs typeface="+mn-cs"/>
                <a:sym typeface="+mn-lt"/>
              </a:defRPr>
            </a:lvl1pPr>
          </a:lstStyle>
          <a:p>
            <a:r>
              <a:rPr lang="en-GB" altLang="en-GB"/>
              <a:t>DT Template A4</a:t>
            </a:r>
          </a:p>
        </p:txBody>
      </p:sp>
      <p:sp>
        <p:nvSpPr>
          <p:cNvPr id="2" name="テキスト プレースホルダー 3">
            <a:extLst>
              <a:ext uri="{FF2B5EF4-FFF2-40B4-BE49-F238E27FC236}">
                <a16:creationId xmlns:a16="http://schemas.microsoft.com/office/drawing/2014/main" id="{D77E18BD-9AC5-29EE-F9C0-10C97340CF23}"/>
              </a:ext>
            </a:extLst>
          </p:cNvPr>
          <p:cNvSpPr>
            <a:spLocks noGrp="1"/>
          </p:cNvSpPr>
          <p:nvPr>
            <p:ph type="body" sz="quarter" idx="16" hasCustomPrompt="1"/>
          </p:nvPr>
        </p:nvSpPr>
        <p:spPr bwMode="gray">
          <a:xfrm>
            <a:off x="512611" y="5842550"/>
            <a:ext cx="11165538" cy="468000"/>
          </a:xfrm>
          <a:prstGeom prst="rect">
            <a:avLst/>
          </a:prstGeom>
        </p:spPr>
        <p:txBody>
          <a:bodyPr wrap="square" anchor="b">
            <a:noAutofit/>
          </a:bodyPr>
          <a:lstStyle>
            <a:lvl1pPr fontAlgn="ctr">
              <a:lnSpc>
                <a:spcPct val="100000"/>
              </a:lnSpc>
              <a:spcBef>
                <a:spcPts val="0"/>
              </a:spcBef>
              <a:defRPr sz="1231" b="0">
                <a:solidFill>
                  <a:schemeClr val="bg1"/>
                </a:solidFill>
                <a:latin typeface="+mn-lt"/>
                <a:ea typeface="+mn-ea"/>
                <a:cs typeface="+mn-cs"/>
                <a:sym typeface="+mn-lt"/>
              </a:defRPr>
            </a:lvl1pPr>
          </a:lstStyle>
          <a:p>
            <a:pPr lvl="0"/>
            <a:r>
              <a:rPr kumimoji="1" lang="zh-CN" altLang="en-US"/>
              <a:t>出所：</a:t>
            </a:r>
            <a:r>
              <a:rPr kumimoji="1" lang="en-US" altLang="zh-CN"/>
              <a:t>XXX</a:t>
            </a:r>
            <a:br>
              <a:rPr kumimoji="1" lang="en-US" altLang="zh-CN"/>
            </a:br>
            <a:r>
              <a:rPr kumimoji="1" lang="zh-CN" altLang="en-US"/>
              <a:t>脚注：</a:t>
            </a:r>
            <a:r>
              <a:rPr kumimoji="1" lang="en-US" altLang="zh-CN"/>
              <a:t>XXX</a:t>
            </a:r>
          </a:p>
        </p:txBody>
      </p:sp>
      <p:sp>
        <p:nvSpPr>
          <p:cNvPr id="9" name="テキスト プレースホルダー 2">
            <a:extLst>
              <a:ext uri="{FF2B5EF4-FFF2-40B4-BE49-F238E27FC236}">
                <a16:creationId xmlns:a16="http://schemas.microsoft.com/office/drawing/2014/main" id="{42125619-CF47-245B-D070-33D9296F40D8}"/>
              </a:ext>
            </a:extLst>
          </p:cNvPr>
          <p:cNvSpPr>
            <a:spLocks noGrp="1"/>
          </p:cNvSpPr>
          <p:nvPr>
            <p:ph type="body" sz="quarter" idx="17" hasCustomPrompt="1"/>
          </p:nvPr>
        </p:nvSpPr>
        <p:spPr bwMode="gray">
          <a:xfrm>
            <a:off x="512610" y="1476000"/>
            <a:ext cx="5361231" cy="468000"/>
          </a:xfrm>
          <a:prstGeom prst="rect">
            <a:avLst/>
          </a:prstGeom>
        </p:spPr>
        <p:txBody>
          <a:bodyPr vert="horz" wrap="none" lIns="0" tIns="0" rIns="0" bIns="0" rtlCol="0" anchor="ctr">
            <a:noAutofit/>
          </a:bodyPr>
          <a:lstStyle>
            <a:lvl1pPr>
              <a:defRPr lang="en-US" altLang="zh-CN" sz="1969" b="1" baseline="0" dirty="0">
                <a:solidFill>
                  <a:schemeClr val="bg1"/>
                </a:solidFill>
              </a:defRPr>
            </a:lvl1pPr>
          </a:lstStyle>
          <a:p>
            <a:pPr lvl="0"/>
            <a:r>
              <a:rPr kumimoji="1" lang="ja-JP" altLang="en-US"/>
              <a:t>小見出し（オプション）</a:t>
            </a:r>
          </a:p>
        </p:txBody>
      </p:sp>
      <p:sp>
        <p:nvSpPr>
          <p:cNvPr id="10" name="テキスト プレースホルダ 5">
            <a:extLst>
              <a:ext uri="{FF2B5EF4-FFF2-40B4-BE49-F238E27FC236}">
                <a16:creationId xmlns:a16="http://schemas.microsoft.com/office/drawing/2014/main" id="{3CDF7E22-4EA5-4758-818B-B0889CFD735F}"/>
              </a:ext>
            </a:extLst>
          </p:cNvPr>
          <p:cNvSpPr>
            <a:spLocks noGrp="1"/>
          </p:cNvSpPr>
          <p:nvPr>
            <p:ph type="body" sz="quarter" idx="14" hasCustomPrompt="1"/>
          </p:nvPr>
        </p:nvSpPr>
        <p:spPr bwMode="gray">
          <a:xfrm>
            <a:off x="514554" y="180000"/>
            <a:ext cx="11165538" cy="615600"/>
          </a:xfrm>
          <a:prstGeom prst="rect">
            <a:avLst/>
          </a:prstGeom>
        </p:spPr>
        <p:txBody>
          <a:bodyPr vert="horz" lIns="0" tIns="0" rIns="0" bIns="0" rtlCol="0" anchor="b" anchorCtr="0">
            <a:noAutofit/>
          </a:bodyPr>
          <a:lstStyle>
            <a:lvl1pPr fontAlgn="auto">
              <a:spcAft>
                <a:spcPts val="0"/>
              </a:spcAft>
              <a:defRPr lang="ja-JP" altLang="en-US" sz="2462" b="1" dirty="0">
                <a:solidFill>
                  <a:schemeClr val="bg1"/>
                </a:solidFill>
                <a:latin typeface="+mj-lt"/>
                <a:ea typeface="+mj-ea"/>
                <a:cs typeface="+mj-cs"/>
              </a:defRPr>
            </a:lvl1pPr>
          </a:lstStyle>
          <a:p>
            <a:pPr fontAlgn="auto">
              <a:spcAft>
                <a:spcPts val="0"/>
              </a:spcAft>
            </a:pPr>
            <a:r>
              <a:rPr lang="ja-JP" altLang="en-US"/>
              <a:t>スライドタイトル（入力が必要）</a:t>
            </a:r>
          </a:p>
        </p:txBody>
      </p:sp>
      <p:sp>
        <p:nvSpPr>
          <p:cNvPr id="13" name="タイトル 1">
            <a:extLst>
              <a:ext uri="{FF2B5EF4-FFF2-40B4-BE49-F238E27FC236}">
                <a16:creationId xmlns:a16="http://schemas.microsoft.com/office/drawing/2014/main" id="{721E9B9F-76D5-4906-A954-EB10F1C3E728}"/>
              </a:ext>
            </a:extLst>
          </p:cNvPr>
          <p:cNvSpPr>
            <a:spLocks noGrp="1"/>
          </p:cNvSpPr>
          <p:nvPr>
            <p:ph type="title" hasCustomPrompt="1"/>
          </p:nvPr>
        </p:nvSpPr>
        <p:spPr bwMode="gray">
          <a:xfrm>
            <a:off x="513231" y="846000"/>
            <a:ext cx="11165538" cy="615600"/>
          </a:xfrm>
        </p:spPr>
        <p:txBody>
          <a:bodyPr vert="horz" lIns="0" tIns="0" rIns="0" bIns="0" rtlCol="0" anchor="t">
            <a:noAutofit/>
          </a:bodyPr>
          <a:lstStyle>
            <a:lvl1pPr>
              <a:defRPr lang="ja-JP" altLang="en-US" sz="2215" b="0" baseline="0" dirty="0">
                <a:solidFill>
                  <a:schemeClr val="bg2"/>
                </a:solidFill>
                <a:latin typeface="+mn-lt"/>
                <a:ea typeface="+mn-ea"/>
                <a:cs typeface="+mn-cs"/>
                <a:sym typeface="+mn-lt"/>
              </a:defRPr>
            </a:lvl1pPr>
          </a:lstStyle>
          <a:p>
            <a:pPr lvl="0"/>
            <a:r>
              <a:rPr kumimoji="1" lang="ja-JP" altLang="en-US"/>
              <a:t>キーメッセージ（オプション）</a:t>
            </a:r>
          </a:p>
        </p:txBody>
      </p:sp>
      <p:sp>
        <p:nvSpPr>
          <p:cNvPr id="3" name="Text Box 37">
            <a:extLst>
              <a:ext uri="{FF2B5EF4-FFF2-40B4-BE49-F238E27FC236}">
                <a16:creationId xmlns:a16="http://schemas.microsoft.com/office/drawing/2014/main" id="{57B21509-75C6-4CEE-55D1-C6559C83671A}"/>
              </a:ext>
            </a:extLst>
          </p:cNvPr>
          <p:cNvSpPr txBox="1">
            <a:spLocks noChangeArrowheads="1"/>
          </p:cNvSpPr>
          <p:nvPr userDrawn="1"/>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bg1"/>
                </a:solidFill>
                <a:latin typeface="+mn-lt"/>
                <a:ea typeface="+mn-ea"/>
                <a:cs typeface="+mn-cs"/>
                <a:sym typeface="+mn-lt"/>
              </a:rPr>
              <a:t>© 2024. For information, contact Deloitte Tohmatsu Group.</a:t>
            </a:r>
          </a:p>
        </p:txBody>
      </p:sp>
    </p:spTree>
    <p:extLst>
      <p:ext uri="{BB962C8B-B14F-4D97-AF65-F5344CB8AC3E}">
        <p14:creationId xmlns:p14="http://schemas.microsoft.com/office/powerpoint/2010/main" val="1084211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基本版） タイトル_ ロゴ入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73204114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105231" y="999000"/>
            <a:ext cx="5981538" cy="4860000"/>
          </a:xfrm>
          <a:prstGeom prst="rect">
            <a:avLst/>
          </a:prstGeom>
        </p:spPr>
        <p:txBody>
          <a:bodyPr/>
          <a:lstStyle>
            <a:lvl1pPr>
              <a:defRPr baseline="0">
                <a:latin typeface="+mn-lt"/>
                <a:ea typeface="+mn-ea"/>
                <a:cs typeface="+mn-cs"/>
                <a:sym typeface="+mn-lt"/>
              </a:defRPr>
            </a:lvl1pPr>
          </a:lstStyle>
          <a:p>
            <a:r>
              <a:rPr lang="ja-JP" altLang="en-US"/>
              <a:t>アイコンをクリックして図を追加</a:t>
            </a:r>
            <a:endParaRPr lang="en-GB"/>
          </a:p>
        </p:txBody>
      </p:sp>
      <p:sp>
        <p:nvSpPr>
          <p:cNvPr id="2" name="Title 1"/>
          <p:cNvSpPr>
            <a:spLocks noGrp="1"/>
          </p:cNvSpPr>
          <p:nvPr>
            <p:ph type="ctrTitle" hasCustomPrompt="1"/>
          </p:nvPr>
        </p:nvSpPr>
        <p:spPr bwMode="gray">
          <a:xfrm>
            <a:off x="513969" y="5040001"/>
            <a:ext cx="5582769" cy="615553"/>
          </a:xfrm>
        </p:spPr>
        <p:txBody>
          <a:bodyPr vert="horz" anchor="b" anchorCtr="0">
            <a:noAutofit/>
          </a:bodyPr>
          <a:lstStyle>
            <a:lvl1pPr algn="l">
              <a:lnSpc>
                <a:spcPct val="100000"/>
              </a:lnSpc>
              <a:spcBef>
                <a:spcPts val="0"/>
              </a:spcBef>
              <a:spcAft>
                <a:spcPts val="0"/>
              </a:spcAft>
              <a:defRPr sz="2462" b="1" baseline="0">
                <a:solidFill>
                  <a:schemeClr val="tx1"/>
                </a:solidFill>
                <a:latin typeface="+mj-lt"/>
                <a:ea typeface="+mj-ea"/>
                <a:cs typeface="+mj-cs"/>
                <a:sym typeface="+mj-lt"/>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513969" y="5652001"/>
            <a:ext cx="5582769"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969" baseline="0">
                <a:solidFill>
                  <a:schemeClr val="tx1"/>
                </a:solidFill>
                <a:latin typeface="+mn-lt"/>
                <a:ea typeface="+mn-ea"/>
                <a:cs typeface="+mn-cs"/>
                <a:sym typeface="+mn-lt"/>
              </a:defRPr>
            </a:lvl1pPr>
            <a:lvl2pPr marL="609594" indent="0" algn="ctr">
              <a:buNone/>
              <a:defRPr sz="2667"/>
            </a:lvl2pPr>
            <a:lvl3pPr marL="1219186" indent="0" algn="ctr">
              <a:buNone/>
              <a:defRPr sz="2400"/>
            </a:lvl3pPr>
            <a:lvl4pPr marL="1828779" indent="0" algn="ctr">
              <a:buNone/>
              <a:defRPr sz="2133"/>
            </a:lvl4pPr>
            <a:lvl5pPr marL="2438371" indent="0" algn="ctr">
              <a:buNone/>
              <a:defRPr sz="2133"/>
            </a:lvl5pPr>
            <a:lvl6pPr marL="3047965" indent="0" algn="ctr">
              <a:buNone/>
              <a:defRPr sz="2133"/>
            </a:lvl6pPr>
            <a:lvl7pPr marL="3657559" indent="0" algn="ctr">
              <a:buNone/>
              <a:defRPr sz="2133"/>
            </a:lvl7pPr>
            <a:lvl8pPr marL="4267150" indent="0" algn="ctr">
              <a:buNone/>
              <a:defRPr sz="2133"/>
            </a:lvl8pPr>
            <a:lvl9pPr marL="4876743" indent="0" algn="ctr">
              <a:buNone/>
              <a:defRPr sz="21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513968" y="6358307"/>
            <a:ext cx="5582769" cy="265137"/>
          </a:xfrm>
          <a:prstGeom prst="rect">
            <a:avLst/>
          </a:prstGeom>
        </p:spPr>
        <p:txBody>
          <a:bodyPr wrap="square" lIns="0" anchor="b" anchorCtr="0">
            <a:spAutoFit/>
          </a:bodyPr>
          <a:lstStyle>
            <a:lvl1pPr>
              <a:lnSpc>
                <a:spcPct val="100000"/>
              </a:lnSpc>
              <a:spcBef>
                <a:spcPts val="0"/>
              </a:spcBef>
              <a:spcAft>
                <a:spcPts val="0"/>
              </a:spcAft>
              <a:defRPr sz="1723" baseline="0">
                <a:solidFill>
                  <a:schemeClr val="tx1"/>
                </a:solidFill>
                <a:latin typeface="+mn-lt"/>
                <a:ea typeface="+mn-ea"/>
                <a:cs typeface="+mn-cs"/>
                <a:sym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6000" y="396000"/>
            <a:ext cx="5582769" cy="676800"/>
          </a:xfrm>
          <a:prstGeom prst="rect">
            <a:avLst/>
          </a:prstGeom>
        </p:spPr>
        <p:txBody>
          <a:bodyPr lIns="0">
            <a:normAutofit/>
          </a:bodyPr>
          <a:lstStyle>
            <a:lvl1pPr algn="r">
              <a:lnSpc>
                <a:spcPct val="100000"/>
              </a:lnSpc>
              <a:spcBef>
                <a:spcPts val="0"/>
              </a:spcBef>
              <a:defRPr sz="2708" baseline="0">
                <a:latin typeface="+mn-lt"/>
                <a:ea typeface="+mn-ea"/>
                <a:cs typeface="+mn-cs"/>
                <a:sym typeface="+mn-lt"/>
              </a:defRPr>
            </a:lvl1pPr>
            <a:lvl2pPr>
              <a:defRPr sz="2708"/>
            </a:lvl2pPr>
            <a:lvl3pPr>
              <a:defRPr sz="2708"/>
            </a:lvl3pPr>
            <a:lvl4pPr>
              <a:defRPr sz="2708"/>
            </a:lvl4pPr>
            <a:lvl5pPr>
              <a:defRPr sz="2708"/>
            </a:lvl5pPr>
          </a:lstStyle>
          <a:p>
            <a:pPr lvl="0"/>
            <a:r>
              <a:rPr kumimoji="1" lang="ja-JP" altLang="en-US"/>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12610" y="432000"/>
            <a:ext cx="2304000" cy="587972"/>
          </a:xfrm>
          <a:prstGeom prst="rect">
            <a:avLst/>
          </a:prstGeom>
        </p:spPr>
      </p:pic>
      <p:sp>
        <p:nvSpPr>
          <p:cNvPr id="6" name="日付プレースホルダー 5">
            <a:extLst>
              <a:ext uri="{FF2B5EF4-FFF2-40B4-BE49-F238E27FC236}">
                <a16:creationId xmlns:a16="http://schemas.microsoft.com/office/drawing/2014/main" id="{3C0424FA-1860-43B7-8A94-43021EEC50FC}"/>
              </a:ext>
            </a:extLst>
          </p:cNvPr>
          <p:cNvSpPr>
            <a:spLocks noGrp="1"/>
          </p:cNvSpPr>
          <p:nvPr>
            <p:ph type="dt" sz="half" idx="13"/>
          </p:nvPr>
        </p:nvSpPr>
        <p:spPr bwMode="gray"/>
        <p:txBody>
          <a:bodyPr/>
          <a:lstStyle>
            <a:lvl1pPr>
              <a:defRPr>
                <a:cs typeface="+mn-cs"/>
              </a:defRPr>
            </a:lvl1pPr>
          </a:lstStyle>
          <a:p>
            <a:pPr algn="ctr"/>
            <a:r>
              <a:rPr lang="en-US"/>
              <a:t>&lt; Confidential &gt;</a:t>
            </a:r>
          </a:p>
        </p:txBody>
      </p:sp>
    </p:spTree>
    <p:extLst>
      <p:ext uri="{BB962C8B-B14F-4D97-AF65-F5344CB8AC3E}">
        <p14:creationId xmlns:p14="http://schemas.microsoft.com/office/powerpoint/2010/main" val="856677682"/>
      </p:ext>
    </p:extLst>
  </p:cSld>
  <p:clrMapOvr>
    <a:masterClrMapping/>
  </p:clrMapOvr>
  <p:hf hdr="0"/>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基本版） 目次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61243977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513231"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317538" y="1476000"/>
            <a:ext cx="5361231" cy="4824000"/>
          </a:xfrm>
          <a:prstGeom prst="rect">
            <a:avLst/>
          </a:prstGeom>
        </p:spPr>
        <p:txBody>
          <a:bodyPr/>
          <a:lstStyle>
            <a:lvl1pPr>
              <a:lnSpc>
                <a:spcPct val="110000"/>
              </a:lnSpc>
              <a:spcBef>
                <a:spcPts val="738"/>
              </a:spcBef>
              <a:tabLst>
                <a:tab pos="6705523" algn="r"/>
              </a:tabLst>
              <a:defRPr sz="1477">
                <a:latin typeface="+mn-lt"/>
                <a:ea typeface="+mn-ea"/>
                <a:cs typeface="+mn-cs"/>
                <a:sym typeface="+mn-lt"/>
              </a:defRPr>
            </a:lvl1pPr>
            <a:lvl2pPr>
              <a:lnSpc>
                <a:spcPct val="110000"/>
              </a:lnSpc>
              <a:spcBef>
                <a:spcPts val="738"/>
              </a:spcBef>
              <a:tabLst>
                <a:tab pos="6705523" algn="r"/>
              </a:tabLst>
              <a:defRPr sz="1477">
                <a:latin typeface="+mn-lt"/>
                <a:ea typeface="+mn-ea"/>
                <a:cs typeface="+mn-cs"/>
                <a:sym typeface="+mn-lt"/>
              </a:defRPr>
            </a:lvl2pPr>
            <a:lvl3pPr>
              <a:lnSpc>
                <a:spcPct val="110000"/>
              </a:lnSpc>
              <a:spcBef>
                <a:spcPts val="738"/>
              </a:spcBef>
              <a:tabLst>
                <a:tab pos="6705523" algn="r"/>
              </a:tabLst>
              <a:defRPr sz="1477">
                <a:latin typeface="+mn-lt"/>
                <a:ea typeface="+mn-ea"/>
                <a:cs typeface="+mn-cs"/>
                <a:sym typeface="+mn-lt"/>
              </a:defRPr>
            </a:lvl3pPr>
            <a:lvl4pPr>
              <a:lnSpc>
                <a:spcPct val="110000"/>
              </a:lnSpc>
              <a:spcBef>
                <a:spcPts val="738"/>
              </a:spcBef>
              <a:tabLst>
                <a:tab pos="6705523" algn="r"/>
              </a:tabLst>
              <a:defRPr sz="1477">
                <a:latin typeface="+mn-lt"/>
                <a:ea typeface="+mn-ea"/>
                <a:cs typeface="+mn-cs"/>
                <a:sym typeface="+mn-lt"/>
              </a:defRPr>
            </a:lvl4pPr>
            <a:lvl5pPr>
              <a:tabLst>
                <a:tab pos="670552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6" name="タイトル 1">
            <a:extLst>
              <a:ext uri="{FF2B5EF4-FFF2-40B4-BE49-F238E27FC236}">
                <a16:creationId xmlns:a16="http://schemas.microsoft.com/office/drawing/2014/main" id="{276088EF-9292-4156-B82A-AEC6FAF17735}"/>
              </a:ext>
            </a:extLst>
          </p:cNvPr>
          <p:cNvSpPr>
            <a:spLocks noGrp="1"/>
          </p:cNvSpPr>
          <p:nvPr>
            <p:ph type="title"/>
          </p:nvPr>
        </p:nvSpPr>
        <p:spPr bwMode="gray">
          <a:xfrm>
            <a:off x="513231" y="180000"/>
            <a:ext cx="11165538" cy="615600"/>
          </a:xfrm>
        </p:spPr>
        <p:txBody>
          <a:bodyPr vert="horz"/>
          <a:lstStyle>
            <a:lvl1pPr>
              <a:defRPr>
                <a:latin typeface="+mj-lt"/>
                <a:ea typeface="+mj-ea"/>
                <a:cs typeface="+mj-cs"/>
                <a:sym typeface="+mj-lt"/>
              </a:defRPr>
            </a:lvl1pPr>
          </a:lstStyle>
          <a:p>
            <a:r>
              <a:rPr kumimoji="1" lang="ja-JP" altLang="en-US"/>
              <a:t>マスター タイトルの書式設定</a:t>
            </a:r>
          </a:p>
        </p:txBody>
      </p:sp>
    </p:spTree>
    <p:extLst>
      <p:ext uri="{BB962C8B-B14F-4D97-AF65-F5344CB8AC3E}">
        <p14:creationId xmlns:p14="http://schemas.microsoft.com/office/powerpoint/2010/main" val="4053995066"/>
      </p:ext>
    </p:extLst>
  </p:cSld>
  <p:clrMapOvr>
    <a:masterClrMapping/>
  </p:clrMapOvr>
  <p:hf hdr="0"/>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基本版）Accessible Blue_中表紙_A4">
    <p:bg>
      <p:bgPr>
        <a:solidFill>
          <a:schemeClr val="accent6"/>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724390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3446" b="1" baseline="0">
                <a:solidFill>
                  <a:schemeClr val="bg1"/>
                </a:solidFill>
                <a:latin typeface="+mj-lt"/>
                <a:ea typeface="+mj-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bg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3" name="Text Box 37">
            <a:extLst>
              <a:ext uri="{FF2B5EF4-FFF2-40B4-BE49-F238E27FC236}">
                <a16:creationId xmlns:a16="http://schemas.microsoft.com/office/drawing/2014/main" id="{E36C5F73-4969-7F4C-BA1F-37F8648863C3}"/>
              </a:ext>
            </a:extLst>
          </p:cNvPr>
          <p:cNvSpPr txBox="1">
            <a:spLocks noChangeArrowheads="1"/>
          </p:cNvSpPr>
          <p:nvPr userDrawn="1"/>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bg1"/>
                </a:solidFill>
                <a:latin typeface="+mn-lt"/>
                <a:ea typeface="+mn-ea"/>
                <a:cs typeface="+mn-cs"/>
                <a:sym typeface="+mn-lt"/>
              </a:rPr>
              <a:t>© 2024. For information, contact Deloitte Tohmatsu Group.</a:t>
            </a:r>
          </a:p>
        </p:txBody>
      </p:sp>
    </p:spTree>
    <p:extLst>
      <p:ext uri="{BB962C8B-B14F-4D97-AF65-F5344CB8AC3E}">
        <p14:creationId xmlns:p14="http://schemas.microsoft.com/office/powerpoint/2010/main" val="2331474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基本版②）小見出しあり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70539820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E01102E1-88D9-4790-8615-AC810340BF51}" type="slidenum">
              <a:rPr lang="ja-JP" altLang="en-US" smtClean="0"/>
              <a:pPr/>
              <a:t>‹#›</a:t>
            </a:fld>
            <a:endParaRPr lang="ja-JP" altLang="en-US"/>
          </a:p>
        </p:txBody>
      </p:sp>
      <p:sp>
        <p:nvSpPr>
          <p:cNvPr id="8" name="フッター プレースホルダ 7"/>
          <p:cNvSpPr>
            <a:spLocks noGrp="1"/>
          </p:cNvSpPr>
          <p:nvPr>
            <p:ph type="ftr" sz="quarter" idx="11"/>
          </p:nvPr>
        </p:nvSpPr>
        <p:spPr bwMode="gray">
          <a:xfrm>
            <a:off x="868431" y="6588000"/>
            <a:ext cx="5006769" cy="169200"/>
          </a:xfrm>
        </p:spPr>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3" name="テキスト プレースホルダー 2"/>
          <p:cNvSpPr>
            <a:spLocks noGrp="1"/>
          </p:cNvSpPr>
          <p:nvPr>
            <p:ph type="body" sz="quarter" idx="15" hasCustomPrompt="1"/>
          </p:nvPr>
        </p:nvSpPr>
        <p:spPr bwMode="gray">
          <a:xfrm>
            <a:off x="513969" y="1476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ja-JP" altLang="en-US"/>
              <a:t>小見出し（オプション）</a:t>
            </a:r>
          </a:p>
        </p:txBody>
      </p:sp>
      <p:sp>
        <p:nvSpPr>
          <p:cNvPr id="10" name="テキスト プレースホルダ 5">
            <a:extLst>
              <a:ext uri="{FF2B5EF4-FFF2-40B4-BE49-F238E27FC236}">
                <a16:creationId xmlns:a16="http://schemas.microsoft.com/office/drawing/2014/main" id="{3CDF7E22-4EA5-4758-818B-B0889CFD735F}"/>
              </a:ext>
            </a:extLst>
          </p:cNvPr>
          <p:cNvSpPr>
            <a:spLocks noGrp="1"/>
          </p:cNvSpPr>
          <p:nvPr>
            <p:ph type="body" sz="quarter" idx="14" hasCustomPrompt="1"/>
          </p:nvPr>
        </p:nvSpPr>
        <p:spPr bwMode="gray">
          <a:xfrm>
            <a:off x="514554" y="846000"/>
            <a:ext cx="11165538" cy="648000"/>
          </a:xfrm>
          <a:prstGeom prst="rect">
            <a:avLst/>
          </a:prstGeom>
        </p:spPr>
        <p:txBody>
          <a:bodyPr lIns="0" tIns="0" rIns="0" bIns="0">
            <a:noAutofit/>
          </a:bodyPr>
          <a:lstStyle>
            <a:lvl1pPr marL="0" indent="0">
              <a:spcBef>
                <a:spcPts val="0"/>
              </a:spcBef>
              <a:defRPr sz="2215" baseline="0">
                <a:solidFill>
                  <a:schemeClr val="tx1"/>
                </a:solidFill>
                <a:latin typeface="+mn-lt"/>
                <a:ea typeface="+mn-ea"/>
                <a:cs typeface="+mn-cs"/>
                <a:sym typeface="+mn-lt"/>
              </a:defRPr>
            </a:lvl1pPr>
          </a:lstStyle>
          <a:p>
            <a:pPr lvl="0"/>
            <a:r>
              <a:rPr kumimoji="1" lang="ja-JP" altLang="en-US"/>
              <a:t>キーメッセージ（オプション）</a:t>
            </a:r>
          </a:p>
        </p:txBody>
      </p:sp>
      <p:sp>
        <p:nvSpPr>
          <p:cNvPr id="13" name="タイトル 1">
            <a:extLst>
              <a:ext uri="{FF2B5EF4-FFF2-40B4-BE49-F238E27FC236}">
                <a16:creationId xmlns:a16="http://schemas.microsoft.com/office/drawing/2014/main" id="{721E9B9F-76D5-4906-A954-EB10F1C3E728}"/>
              </a:ext>
            </a:extLst>
          </p:cNvPr>
          <p:cNvSpPr>
            <a:spLocks noGrp="1"/>
          </p:cNvSpPr>
          <p:nvPr>
            <p:ph type="title" hasCustomPrompt="1"/>
          </p:nvPr>
        </p:nvSpPr>
        <p:spPr bwMode="gray">
          <a:xfrm>
            <a:off x="513231" y="180000"/>
            <a:ext cx="11165538" cy="615600"/>
          </a:xfrm>
        </p:spPr>
        <p:txBody>
          <a:bodyPr vert="horz"/>
          <a:lstStyle>
            <a:lvl1pPr>
              <a:defRPr>
                <a:latin typeface="+mj-lt"/>
                <a:ea typeface="+mj-ea"/>
                <a:cs typeface="+mj-cs"/>
                <a:sym typeface="+mj-lt"/>
              </a:defRPr>
            </a:lvl1pPr>
          </a:lstStyle>
          <a:p>
            <a:r>
              <a:rPr lang="en-US" altLang="ja-JP" noProof="0"/>
              <a:t>Header</a:t>
            </a:r>
            <a:r>
              <a:rPr lang="ja-JP" altLang="en-US" noProof="0"/>
              <a:t>（入力が必要）</a:t>
            </a:r>
            <a:endParaRPr kumimoji="1" lang="ja-JP" altLang="en-US"/>
          </a:p>
        </p:txBody>
      </p:sp>
    </p:spTree>
    <p:extLst>
      <p:ext uri="{BB962C8B-B14F-4D97-AF65-F5344CB8AC3E}">
        <p14:creationId xmlns:p14="http://schemas.microsoft.com/office/powerpoint/2010/main" val="1523406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3159227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73166437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68939210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mn-lt"/>
                <a:ea typeface="+mn-ea"/>
                <a:cs typeface="+mn-cs"/>
                <a:sym typeface="+mn-lt"/>
              </a:defRPr>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0822A2BF-4EE5-45F6-88E1-9AA10A8C672A}" type="slidenum">
              <a:rPr lang="ja-JP" altLang="en-US" smtClean="0"/>
              <a:pPr/>
              <a:t>‹#›</a:t>
            </a:fld>
            <a:endParaRPr lang="ja-JP" altLang="en-US"/>
          </a:p>
        </p:txBody>
      </p:sp>
      <p:sp>
        <p:nvSpPr>
          <p:cNvPr id="3" name="テキスト プレースホルダー 2"/>
          <p:cNvSpPr>
            <a:spLocks noGrp="1"/>
          </p:cNvSpPr>
          <p:nvPr>
            <p:ph type="body" sz="quarter" idx="12"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25068821"/>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基本版②） タイトルのみ_A4">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extLst>
              <p:ext uri="{D42A27DB-BD31-4B8C-83A1-F6EECF244321}">
                <p14:modId xmlns:p14="http://schemas.microsoft.com/office/powerpoint/2010/main" val="65174533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6" name="オブジェクト 5"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868431" y="6588000"/>
            <a:ext cx="5006769" cy="169200"/>
          </a:xfrm>
        </p:spPr>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4" name="スライド番号プレースホルダ 3"/>
          <p:cNvSpPr>
            <a:spLocks noGrp="1"/>
          </p:cNvSpPr>
          <p:nvPr>
            <p:ph type="sldNum" sz="quarter" idx="11"/>
          </p:nvPr>
        </p:nvSpPr>
        <p:spPr bwMode="gray"/>
        <p:txBody>
          <a:bodyPr/>
          <a:lstStyle>
            <a:lvl1pPr>
              <a:defRPr baseline="0">
                <a:solidFill>
                  <a:schemeClr val="tx1"/>
                </a:solidFill>
                <a:latin typeface="+mn-lt"/>
                <a:ea typeface="+mn-ea"/>
                <a:cs typeface="+mn-cs"/>
                <a:sym typeface="+mn-lt"/>
              </a:defRPr>
            </a:lvl1pPr>
          </a:lstStyle>
          <a:p>
            <a:fld id="{56E56C22-CD92-4A50-AAD1-E2171E0619BD}" type="slidenum">
              <a:rPr lang="ja-JP" altLang="en-US" smtClean="0"/>
              <a:pPr/>
              <a:t>‹#›</a:t>
            </a:fld>
            <a:endParaRPr lang="ja-JP" altLang="en-US"/>
          </a:p>
        </p:txBody>
      </p:sp>
      <p:sp>
        <p:nvSpPr>
          <p:cNvPr id="7" name="テキスト プレースホルダ 5">
            <a:extLst>
              <a:ext uri="{FF2B5EF4-FFF2-40B4-BE49-F238E27FC236}">
                <a16:creationId xmlns:a16="http://schemas.microsoft.com/office/drawing/2014/main" id="{C750C47F-6A5E-43DA-810C-7BA23EF874CD}"/>
              </a:ext>
            </a:extLst>
          </p:cNvPr>
          <p:cNvSpPr>
            <a:spLocks noGrp="1"/>
          </p:cNvSpPr>
          <p:nvPr>
            <p:ph type="body" sz="quarter" idx="14" hasCustomPrompt="1"/>
          </p:nvPr>
        </p:nvSpPr>
        <p:spPr bwMode="gray">
          <a:xfrm>
            <a:off x="514554" y="846000"/>
            <a:ext cx="11165538" cy="648000"/>
          </a:xfrm>
          <a:prstGeom prst="rect">
            <a:avLst/>
          </a:prstGeom>
        </p:spPr>
        <p:txBody>
          <a:bodyPr lIns="0" tIns="0" rIns="0" bIns="0">
            <a:noAutofit/>
          </a:bodyPr>
          <a:lstStyle>
            <a:lvl1pPr marL="0" indent="0">
              <a:spcBef>
                <a:spcPts val="0"/>
              </a:spcBef>
              <a:defRPr sz="2215" baseline="0">
                <a:solidFill>
                  <a:schemeClr val="tx1"/>
                </a:solidFill>
                <a:latin typeface="+mn-lt"/>
                <a:ea typeface="+mn-ea"/>
                <a:cs typeface="+mn-cs"/>
                <a:sym typeface="+mn-lt"/>
              </a:defRPr>
            </a:lvl1pPr>
          </a:lstStyle>
          <a:p>
            <a:pPr lvl="0"/>
            <a:r>
              <a:rPr kumimoji="1" lang="ja-JP" altLang="en-US"/>
              <a:t>キーメッセージ（オプション）</a:t>
            </a:r>
          </a:p>
        </p:txBody>
      </p:sp>
      <p:sp>
        <p:nvSpPr>
          <p:cNvPr id="8" name="タイトル 1">
            <a:extLst>
              <a:ext uri="{FF2B5EF4-FFF2-40B4-BE49-F238E27FC236}">
                <a16:creationId xmlns:a16="http://schemas.microsoft.com/office/drawing/2014/main" id="{8EC76EA4-3538-4F0B-A615-1FFF84AA1871}"/>
              </a:ext>
            </a:extLst>
          </p:cNvPr>
          <p:cNvSpPr>
            <a:spLocks noGrp="1"/>
          </p:cNvSpPr>
          <p:nvPr>
            <p:ph type="title" hasCustomPrompt="1"/>
          </p:nvPr>
        </p:nvSpPr>
        <p:spPr bwMode="gray">
          <a:xfrm>
            <a:off x="513231" y="180000"/>
            <a:ext cx="11165538" cy="615600"/>
          </a:xfrm>
        </p:spPr>
        <p:txBody>
          <a:bodyPr vert="horz"/>
          <a:lstStyle>
            <a:lvl1pPr>
              <a:defRPr>
                <a:latin typeface="+mj-lt"/>
                <a:ea typeface="+mj-ea"/>
                <a:cs typeface="+mj-cs"/>
                <a:sym typeface="+mj-lt"/>
              </a:defRPr>
            </a:lvl1pPr>
          </a:lstStyle>
          <a:p>
            <a:r>
              <a:rPr lang="en-US" altLang="ja-JP" noProof="0"/>
              <a:t>Header</a:t>
            </a:r>
            <a:r>
              <a:rPr lang="ja-JP" altLang="en-US" noProof="0"/>
              <a:t>（入力が必要）</a:t>
            </a:r>
            <a:endParaRPr kumimoji="1" lang="ja-JP" altLang="en-US"/>
          </a:p>
        </p:txBody>
      </p:sp>
    </p:spTree>
    <p:extLst>
      <p:ext uri="{BB962C8B-B14F-4D97-AF65-F5344CB8AC3E}">
        <p14:creationId xmlns:p14="http://schemas.microsoft.com/office/powerpoint/2010/main" val="17951182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基本版）Accessible Green_中表紙_A4">
    <p:bg>
      <p:bgPr>
        <a:solidFill>
          <a:schemeClr val="accent3"/>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724390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267199" y="2232000"/>
            <a:ext cx="6380308" cy="432000"/>
          </a:xfrm>
          <a:prstGeom prst="rect">
            <a:avLst/>
          </a:prstGeom>
          <a:noFill/>
        </p:spPr>
        <p:txBody>
          <a:bodyPr wrap="square" lIns="0" rIns="0" anchor="t" anchorCtr="0">
            <a:noAutofit/>
          </a:bodyPr>
          <a:lstStyle>
            <a:lvl1pPr marL="0" indent="0" algn="l">
              <a:lnSpc>
                <a:spcPct val="100000"/>
              </a:lnSpc>
              <a:spcBef>
                <a:spcPts val="0"/>
              </a:spcBef>
              <a:buNone/>
              <a:defRPr sz="3446" b="1" baseline="0">
                <a:solidFill>
                  <a:schemeClr val="bg1"/>
                </a:solidFill>
                <a:latin typeface="+mj-lt"/>
                <a:ea typeface="+mj-ea"/>
                <a:cs typeface="+mn-cs"/>
                <a:sym typeface="+mn-lt"/>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bg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3" name="Text Box 37">
            <a:extLst>
              <a:ext uri="{FF2B5EF4-FFF2-40B4-BE49-F238E27FC236}">
                <a16:creationId xmlns:a16="http://schemas.microsoft.com/office/drawing/2014/main" id="{E36C5F73-4969-7F4C-BA1F-37F8648863C3}"/>
              </a:ext>
            </a:extLst>
          </p:cNvPr>
          <p:cNvSpPr txBox="1">
            <a:spLocks noChangeArrowheads="1"/>
          </p:cNvSpPr>
          <p:nvPr userDrawn="1"/>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bg1"/>
                </a:solidFill>
                <a:latin typeface="+mn-lt"/>
                <a:ea typeface="+mn-ea"/>
                <a:cs typeface="+mn-cs"/>
                <a:sym typeface="+mn-lt"/>
              </a:rPr>
              <a:t>© 2024. For information, contact Deloitte Tohmatsu Group.</a:t>
            </a:r>
          </a:p>
        </p:txBody>
      </p:sp>
    </p:spTree>
    <p:extLst>
      <p:ext uri="{BB962C8B-B14F-4D97-AF65-F5344CB8AC3E}">
        <p14:creationId xmlns:p14="http://schemas.microsoft.com/office/powerpoint/2010/main" val="531530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基本版） コンテンツ全面_レベル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13209292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6" name="コンテンツ プレースホルダ 2"/>
          <p:cNvSpPr>
            <a:spLocks noGrp="1"/>
          </p:cNvSpPr>
          <p:nvPr>
            <p:ph idx="1"/>
          </p:nvPr>
        </p:nvSpPr>
        <p:spPr bwMode="gray">
          <a:xfrm>
            <a:off x="513230" y="1476000"/>
            <a:ext cx="11165538" cy="4824000"/>
          </a:xfrm>
          <a:prstGeom prst="rect">
            <a:avLst/>
          </a:prstGeom>
        </p:spPr>
        <p:txBody>
          <a:bodyPr/>
          <a:lstStyle>
            <a:lvl1pPr>
              <a:lnSpc>
                <a:spcPct val="110000"/>
              </a:lnSpc>
              <a:spcBef>
                <a:spcPts val="738"/>
              </a:spcBef>
              <a:buFont typeface="Arial" pitchFamily="34" charset="0"/>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baseline="0">
                <a:solidFill>
                  <a:schemeClr val="tx1"/>
                </a:solidFill>
                <a:latin typeface="+mn-lt"/>
                <a:ea typeface="+mn-ea"/>
                <a:cs typeface="+mn-cs"/>
                <a:sym typeface="+mn-lt"/>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baseline="0">
                <a:solidFill>
                  <a:schemeClr val="tx1"/>
                </a:solidFill>
                <a:latin typeface="+mn-lt"/>
                <a:ea typeface="+mn-ea"/>
                <a:cs typeface="+mn-cs"/>
                <a:sym typeface="+mn-lt"/>
              </a:defRPr>
            </a:lvl1pPr>
          </a:lstStyle>
          <a:p>
            <a:r>
              <a:rPr lang="en-GB" altLang="en-GB"/>
              <a:t>DT Template A4</a:t>
            </a:r>
          </a:p>
        </p:txBody>
      </p:sp>
      <p:sp>
        <p:nvSpPr>
          <p:cNvPr id="8"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90857810"/>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基本版）背表紙_白_トーマツロゴ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248087253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A03F3504-9539-4146-B3C1-F25407A51609}"/>
              </a:ext>
            </a:extLst>
          </p:cNvPr>
          <p:cNvSpPr txBox="1"/>
          <p:nvPr userDrawn="1"/>
        </p:nvSpPr>
        <p:spPr bwMode="gray">
          <a:xfrm>
            <a:off x="9896859" y="6517422"/>
            <a:ext cx="1804981" cy="302647"/>
          </a:xfrm>
          <a:prstGeom prst="rect">
            <a:avLst/>
          </a:prstGeom>
          <a:noFill/>
        </p:spPr>
        <p:txBody>
          <a:bodyPr wrap="none" lIns="0" tIns="0" rIns="0" bIns="0" rtlCol="0">
            <a:spAutoFit/>
          </a:bodyPr>
          <a:lstStyle/>
          <a:p>
            <a:pPr algn="l">
              <a:lnSpc>
                <a:spcPts val="1169"/>
              </a:lnSpc>
            </a:pPr>
            <a:r>
              <a:rPr kumimoji="1" lang="en-US" altLang="ja-JP" sz="985">
                <a:latin typeface="+mn-lt"/>
                <a:cs typeface="+mn-cs"/>
                <a:sym typeface="+mn-lt"/>
              </a:rPr>
              <a:t>Member of</a:t>
            </a:r>
            <a:br>
              <a:rPr kumimoji="1" lang="en-US" altLang="ja-JP" sz="985">
                <a:latin typeface="+mn-lt"/>
                <a:cs typeface="+mn-cs"/>
                <a:sym typeface="+mn-lt"/>
              </a:rPr>
            </a:br>
            <a:r>
              <a:rPr kumimoji="1" lang="en-US" altLang="ja-JP" sz="985" b="1">
                <a:latin typeface="+mn-lt"/>
                <a:cs typeface="+mn-cs"/>
                <a:sym typeface="+mn-lt"/>
              </a:rPr>
              <a:t>Deloitte Touche Tohmatsu Limited</a:t>
            </a:r>
            <a:endParaRPr kumimoji="1" lang="ja-JP" altLang="en-US" sz="985" b="1">
              <a:latin typeface="+mn-lt"/>
              <a:cs typeface="+mn-cs"/>
              <a:sym typeface="+mn-lt"/>
            </a:endParaRPr>
          </a:p>
        </p:txBody>
      </p:sp>
      <p:sp>
        <p:nvSpPr>
          <p:cNvPr id="10" name="テキスト プレースホルダー 13">
            <a:extLst>
              <a:ext uri="{FF2B5EF4-FFF2-40B4-BE49-F238E27FC236}">
                <a16:creationId xmlns:a16="http://schemas.microsoft.com/office/drawing/2014/main" id="{8D7302B4-C3B2-43C1-A9E9-2DFB590FF1E9}"/>
              </a:ext>
            </a:extLst>
          </p:cNvPr>
          <p:cNvSpPr>
            <a:spLocks noGrp="1"/>
          </p:cNvSpPr>
          <p:nvPr>
            <p:ph type="body" sz="quarter" idx="10"/>
          </p:nvPr>
        </p:nvSpPr>
        <p:spPr bwMode="gray">
          <a:xfrm>
            <a:off x="513969" y="6306505"/>
            <a:ext cx="8640000" cy="157351"/>
          </a:xfrm>
        </p:spPr>
        <p:txBody>
          <a:bodyPr anchor="b" anchorCtr="0">
            <a:spAutoFit/>
          </a:bodyPr>
          <a:lstStyle>
            <a:lvl1pPr>
              <a:defRPr sz="985">
                <a:cs typeface="+mn-cs"/>
              </a:defRPr>
            </a:lvl1pPr>
          </a:lstStyle>
          <a:p>
            <a:pPr lvl="0"/>
            <a:r>
              <a:rPr kumimoji="1" lang="ja-JP" altLang="en-US"/>
              <a:t>マスター テキストの書式設定</a:t>
            </a:r>
          </a:p>
        </p:txBody>
      </p:sp>
      <p:pic>
        <p:nvPicPr>
          <p:cNvPr id="13" name="図 12">
            <a:extLst>
              <a:ext uri="{FF2B5EF4-FFF2-40B4-BE49-F238E27FC236}">
                <a16:creationId xmlns:a16="http://schemas.microsoft.com/office/drawing/2014/main" id="{881D215A-DF31-4FC4-A706-4B6A3613D0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a:off x="512610" y="431005"/>
            <a:ext cx="4243429" cy="586800"/>
          </a:xfrm>
          <a:prstGeom prst="rect">
            <a:avLst/>
          </a:prstGeom>
          <a:noFill/>
          <a:ln>
            <a:noFill/>
          </a:ln>
        </p:spPr>
      </p:pic>
      <p:sp>
        <p:nvSpPr>
          <p:cNvPr id="8" name="Text Box 37">
            <a:extLst>
              <a:ext uri="{FF2B5EF4-FFF2-40B4-BE49-F238E27FC236}">
                <a16:creationId xmlns:a16="http://schemas.microsoft.com/office/drawing/2014/main" id="{5FB43949-A16F-4CF9-89FA-2868A80FA4F7}"/>
              </a:ext>
            </a:extLst>
          </p:cNvPr>
          <p:cNvSpPr txBox="1">
            <a:spLocks noChangeArrowheads="1"/>
          </p:cNvSpPr>
          <p:nvPr userDrawn="1"/>
        </p:nvSpPr>
        <p:spPr bwMode="gray">
          <a:xfrm>
            <a:off x="513969" y="6588000"/>
            <a:ext cx="5361231" cy="169200"/>
          </a:xfrm>
          <a:prstGeom prst="rect">
            <a:avLst/>
          </a:prstGeom>
          <a:noFill/>
          <a:ln w="9525">
            <a:noFill/>
            <a:miter lim="800000"/>
            <a:headEnd/>
            <a:tailEnd/>
          </a:ln>
          <a:effectLst/>
        </p:spPr>
        <p:txBody>
          <a:bodyPr wrap="none" lIns="0" tIns="0" rIns="0" bIns="0" anchor="b" anchorCtr="0">
            <a:noAutofit/>
          </a:bodyPr>
          <a:lstStyle/>
          <a:p>
            <a:pPr algn="l" rtl="0" eaLnBrk="0" fontAlgn="base" hangingPunct="0">
              <a:spcBef>
                <a:spcPct val="50000"/>
              </a:spcBef>
              <a:spcAft>
                <a:spcPct val="0"/>
              </a:spcAft>
            </a:pPr>
            <a:r>
              <a:rPr lang="en-US" altLang="ja-JP" sz="985" kern="1200">
                <a:solidFill>
                  <a:schemeClr val="tx1"/>
                </a:solidFill>
                <a:latin typeface="+mn-lt"/>
                <a:ea typeface="+mn-ea"/>
                <a:cs typeface="+mn-cs"/>
                <a:sym typeface="+mn-lt"/>
              </a:rPr>
              <a:t>© 2024. For information, contact Deloitte Tohmatsu Group.</a:t>
            </a:r>
          </a:p>
        </p:txBody>
      </p:sp>
      <p:grpSp>
        <p:nvGrpSpPr>
          <p:cNvPr id="3" name="グループ化 2">
            <a:extLst>
              <a:ext uri="{FF2B5EF4-FFF2-40B4-BE49-F238E27FC236}">
                <a16:creationId xmlns:a16="http://schemas.microsoft.com/office/drawing/2014/main" id="{26CEBDAF-C3A1-AA85-7954-487457DC51C3}"/>
              </a:ext>
            </a:extLst>
          </p:cNvPr>
          <p:cNvGrpSpPr/>
          <p:nvPr userDrawn="1"/>
        </p:nvGrpSpPr>
        <p:grpSpPr>
          <a:xfrm>
            <a:off x="9896858" y="3960001"/>
            <a:ext cx="1772308" cy="1894801"/>
            <a:chOff x="8050246" y="4451478"/>
            <a:chExt cx="1440000" cy="1894801"/>
          </a:xfrm>
        </p:grpSpPr>
        <p:pic>
          <p:nvPicPr>
            <p:cNvPr id="4" name="図 3" descr="ロゴ, 会社名&#10;&#10;自動的に生成された説明">
              <a:extLst>
                <a:ext uri="{FF2B5EF4-FFF2-40B4-BE49-F238E27FC236}">
                  <a16:creationId xmlns:a16="http://schemas.microsoft.com/office/drawing/2014/main" id="{8DC421F0-8645-C3F4-1894-E38A68B90FF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bwMode="gray">
            <a:xfrm>
              <a:off x="8050246" y="4451478"/>
              <a:ext cx="1440000" cy="873777"/>
            </a:xfrm>
            <a:prstGeom prst="rect">
              <a:avLst/>
            </a:prstGeom>
          </p:spPr>
        </p:pic>
        <p:pic>
          <p:nvPicPr>
            <p:cNvPr id="5" name="図 4" descr="ロゴ&#10;&#10;自動的に生成された説明">
              <a:extLst>
                <a:ext uri="{FF2B5EF4-FFF2-40B4-BE49-F238E27FC236}">
                  <a16:creationId xmlns:a16="http://schemas.microsoft.com/office/drawing/2014/main" id="{B77EF277-F2AE-B462-A565-FA353BA2223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148021" y="5473537"/>
              <a:ext cx="1244450" cy="872742"/>
            </a:xfrm>
            <a:prstGeom prst="rect">
              <a:avLst/>
            </a:prstGeom>
          </p:spPr>
        </p:pic>
      </p:grpSp>
    </p:spTree>
    <p:extLst>
      <p:ext uri="{BB962C8B-B14F-4D97-AF65-F5344CB8AC3E}">
        <p14:creationId xmlns:p14="http://schemas.microsoft.com/office/powerpoint/2010/main" val="3215373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82A1C641-4A2D-49C9-8E7A-B06C361A0A7A}" type="datetime1">
              <a:rPr lang="ja-JP" altLang="en-US" smtClean="0"/>
              <a:t>2025/7/4</a:t>
            </a:fld>
            <a:endParaRPr lang="ja-JP" altLang="en-US"/>
          </a:p>
        </p:txBody>
      </p:sp>
      <p:sp>
        <p:nvSpPr>
          <p:cNvPr id="5" name="フッター プレースホルダー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2B573624-9676-401E-A4F8-639460B6B7DA}" type="slidenum">
              <a:rPr lang="ja-JP" altLang="en-US" smtClean="0"/>
              <a:pPr/>
              <a:t>‹#›</a:t>
            </a:fld>
            <a:endParaRPr lang="ja-JP" altLang="en-US"/>
          </a:p>
        </p:txBody>
      </p:sp>
    </p:spTree>
    <p:extLst>
      <p:ext uri="{BB962C8B-B14F-4D97-AF65-F5344CB8AC3E}">
        <p14:creationId xmlns:p14="http://schemas.microsoft.com/office/powerpoint/2010/main" val="1857182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346050"/>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09600" y="980729"/>
            <a:ext cx="10972800" cy="514543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E311FF-428C-440E-AF09-9C196D3D6AF3}" type="datetime1">
              <a:rPr kumimoji="1" lang="ja-JP" altLang="en-US" smtClean="0"/>
              <a:t>2025/7/4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37513713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11"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9"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1ABEA5-BB4F-454B-BF8F-A5393E977F70}" type="datetime1">
              <a:rPr kumimoji="1" lang="ja-JP" altLang="en-US" smtClean="0"/>
              <a:t>2025/7/4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350490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BB9DE-20D7-48DC-87DF-55B05367C8A8}" type="datetime1">
              <a:rPr kumimoji="1" lang="ja-JP" altLang="en-US" smtClean="0"/>
              <a:t>2025/7/4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3129572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5262BCE-2864-4E34-8B7F-CA4230B907ED}" type="datetime1">
              <a:rPr kumimoji="1" lang="ja-JP" altLang="en-US" smtClean="0"/>
              <a:t>2025/7/4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42302412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CB84CEA-66E3-4C09-9981-49C03DF513D2}" type="datetime1">
              <a:rPr kumimoji="1" lang="ja-JP" altLang="en-US" smtClean="0"/>
              <a:t>2025/7/4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343404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A4">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23219000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4" name="オブジェクト 3"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512610"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marR="0" indent="-177235" algn="l" defTabSz="1217277" rtl="0" eaLnBrk="1" fontAlgn="auto" latinLnBrk="0" hangingPunct="1">
              <a:lnSpc>
                <a:spcPct val="110000"/>
              </a:lnSpc>
              <a:spcBef>
                <a:spcPts val="738"/>
              </a:spcBef>
              <a:spcAft>
                <a:spcPts val="0"/>
              </a:spcAft>
              <a:buClrTx/>
              <a:buSzTx/>
              <a:buFont typeface="Arial" pitchFamily="34" charset="0"/>
              <a:buChar char="•"/>
              <a:tabLst/>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6316785" y="1476000"/>
            <a:ext cx="5361231" cy="4824000"/>
          </a:xfrm>
          <a:prstGeom prst="rect">
            <a:avLst/>
          </a:prstGeom>
        </p:spPr>
        <p:txBody>
          <a:bodyPr/>
          <a:lstStyle>
            <a:lvl1pPr>
              <a:lnSpc>
                <a:spcPct val="110000"/>
              </a:lnSpc>
              <a:spcBef>
                <a:spcPts val="738"/>
              </a:spcBef>
              <a:buNone/>
              <a:defRPr sz="1477" baseline="0">
                <a:latin typeface="+mn-lt"/>
                <a:ea typeface="+mn-ea"/>
                <a:cs typeface="+mn-cs"/>
                <a:sym typeface="+mn-lt"/>
              </a:defRPr>
            </a:lvl1pPr>
            <a:lvl2pPr marL="221544" indent="-221544">
              <a:lnSpc>
                <a:spcPct val="110000"/>
              </a:lnSpc>
              <a:spcBef>
                <a:spcPts val="738"/>
              </a:spcBef>
              <a:buFont typeface="Wingdings" pitchFamily="2" charset="2"/>
              <a:buChar char="n"/>
              <a:defRPr sz="1477" baseline="0">
                <a:latin typeface="+mn-lt"/>
                <a:ea typeface="+mn-ea"/>
                <a:cs typeface="+mn-cs"/>
                <a:sym typeface="+mn-lt"/>
              </a:defRPr>
            </a:lvl2pPr>
            <a:lvl3pPr marL="443088" indent="-221544">
              <a:lnSpc>
                <a:spcPct val="110000"/>
              </a:lnSpc>
              <a:spcBef>
                <a:spcPts val="738"/>
              </a:spcBef>
              <a:buFont typeface="Wingdings" pitchFamily="2" charset="2"/>
              <a:buChar char="Ø"/>
              <a:defRPr sz="1477" baseline="0">
                <a:latin typeface="+mn-lt"/>
                <a:ea typeface="+mn-ea"/>
                <a:cs typeface="+mn-cs"/>
                <a:sym typeface="+mn-lt"/>
              </a:defRPr>
            </a:lvl3pPr>
            <a:lvl4pPr marL="620323" indent="-177235">
              <a:lnSpc>
                <a:spcPct val="110000"/>
              </a:lnSpc>
              <a:spcBef>
                <a:spcPts val="738"/>
              </a:spcBef>
              <a:buFont typeface="Arial" pitchFamily="34" charset="0"/>
              <a:buChar char="•"/>
              <a:defRPr sz="1477" baseline="0">
                <a:latin typeface="+mn-lt"/>
                <a:ea typeface="+mn-ea"/>
                <a:cs typeface="+mn-cs"/>
                <a:sym typeface="+mn-lt"/>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p:txBody>
          <a:bodyPr/>
          <a:lstStyle>
            <a:lvl1pPr>
              <a:defRPr baseline="0">
                <a:solidFill>
                  <a:schemeClr val="tx1"/>
                </a:solidFill>
                <a:latin typeface="+mn-lt"/>
                <a:ea typeface="+mn-ea"/>
                <a:cs typeface="+mn-cs"/>
                <a:sym typeface="+mn-lt"/>
              </a:defRPr>
            </a:lvl1pPr>
          </a:lstStyle>
          <a:p>
            <a:fld id="{A3EB1B23-9AF8-425B-BAD7-B9FA00F18833}" type="slidenum">
              <a:rPr lang="ja-JP" altLang="en-US" smtClean="0"/>
              <a:pPr/>
              <a:t>‹#›</a:t>
            </a:fld>
            <a:endParaRPr lang="ja-JP" altLang="en-US"/>
          </a:p>
        </p:txBody>
      </p:sp>
      <p:sp>
        <p:nvSpPr>
          <p:cNvPr id="3" name="テキスト プレースホルダー 2"/>
          <p:cNvSpPr>
            <a:spLocks noGrp="1"/>
          </p:cNvSpPr>
          <p:nvPr>
            <p:ph type="body" sz="quarter" idx="15" hasCustomPrompt="1"/>
          </p:nvPr>
        </p:nvSpPr>
        <p:spPr bwMode="gray">
          <a:xfrm>
            <a:off x="512610"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13" name="テキスト プレースホルダー 2"/>
          <p:cNvSpPr>
            <a:spLocks noGrp="1"/>
          </p:cNvSpPr>
          <p:nvPr>
            <p:ph type="body" sz="quarter" idx="16" hasCustomPrompt="1"/>
          </p:nvPr>
        </p:nvSpPr>
        <p:spPr bwMode="gray">
          <a:xfrm>
            <a:off x="6316785" y="1008000"/>
            <a:ext cx="5361231" cy="468000"/>
          </a:xfrm>
          <a:prstGeom prst="rect">
            <a:avLst/>
          </a:prstGeom>
        </p:spPr>
        <p:txBody>
          <a:bodyPr wrap="none" anchor="ctr">
            <a:noAutofit/>
          </a:bodyPr>
          <a:lstStyle>
            <a:lvl1pPr>
              <a:lnSpc>
                <a:spcPct val="100000"/>
              </a:lnSpc>
              <a:spcBef>
                <a:spcPts val="0"/>
              </a:spcBef>
              <a:defRPr sz="1969" b="1" baseline="0">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2" name="タイトル 1"/>
          <p:cNvSpPr>
            <a:spLocks noGrp="1"/>
          </p:cNvSpPr>
          <p:nvPr>
            <p:ph type="title" hasCustomPrompt="1"/>
          </p:nvPr>
        </p:nvSpPr>
        <p:spPr bwMode="gray"/>
        <p:txBody>
          <a:bodyPr vert="horz"/>
          <a:lstStyle>
            <a:lvl1pPr>
              <a:defRPr>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84938550"/>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BBE89C-9A0E-44DC-BA7C-6E3F2A07AC19}" type="datetime1">
              <a:rPr kumimoji="1" lang="ja-JP" altLang="en-US" smtClean="0"/>
              <a:t>2025/7/4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2999834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3"/>
            <a:ext cx="4011084" cy="4691063"/>
          </a:xfrm>
        </p:spPr>
        <p:txBody>
          <a:bodyPr/>
          <a:lstStyle>
            <a:lvl1pPr marL="0" indent="0">
              <a:buNone/>
              <a:defRPr sz="1401"/>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D0726A-4D28-4CAE-A36D-7005469D419F}" type="datetime1">
              <a:rPr kumimoji="1" lang="ja-JP" altLang="en-US" smtClean="0"/>
              <a:t>2025/7/4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405106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1"/>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180A35-69F1-4E6B-BCC6-20BB70B95075}" type="datetime1">
              <a:rPr kumimoji="1" lang="ja-JP" altLang="en-US" smtClean="0"/>
              <a:t>2025/7/4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1343018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49D09D-4B52-4FB3-BF27-388C9EA87C1A}" type="datetime1">
              <a:rPr kumimoji="1" lang="ja-JP" altLang="en-US" smtClean="0"/>
              <a:t>2025/7/4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14829876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120BB1-CC66-490F-9C6C-41DDA38458F3}" type="datetime1">
              <a:rPr kumimoji="1" lang="ja-JP" altLang="en-US" smtClean="0"/>
              <a:t>2025/7/4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425540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5.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oleObject" Target="../embeddings/oleObject24.bin"/><Relationship Id="rId5" Type="http://schemas.openxmlformats.org/officeDocument/2006/relationships/slideLayout" Target="../slideLayouts/slideLayout33.xml"/><Relationship Id="rId10" Type="http://schemas.openxmlformats.org/officeDocument/2006/relationships/tags" Target="../tags/tag25.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ags" Target="../tags/tag3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5.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oleObject" Target="../embeddings/oleObject30.bin"/><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ags" Target="../tags/tag48.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emf"/><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oleObject" Target="../embeddings/oleObject47.bin"/></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slideLayout" Target="../slideLayouts/slideLayout66.xml"/><Relationship Id="rId7" Type="http://schemas.openxmlformats.org/officeDocument/2006/relationships/tags" Target="../tags/tag61.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7.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oleObject" Target="../embeddings/oleObject64.bin"/><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ags" Target="../tags/tag66.xml"/><Relationship Id="rId2" Type="http://schemas.openxmlformats.org/officeDocument/2006/relationships/slideLayout" Target="../slideLayouts/slideLayout70.xml"/><Relationship Id="rId16" Type="http://schemas.openxmlformats.org/officeDocument/2006/relationships/theme" Target="../theme/theme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emf"/><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4"/>
            </p:custDataLst>
            <p:extLst>
              <p:ext uri="{D42A27DB-BD31-4B8C-83A1-F6EECF244321}">
                <p14:modId xmlns:p14="http://schemas.microsoft.com/office/powerpoint/2010/main" val="143592380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15" imgW="563" imgH="564" progId="TCLayout.ActiveDocument.1">
                  <p:embed/>
                </p:oleObj>
              </mc:Choice>
              <mc:Fallback>
                <p:oleObj name="think-cell スライド" r:id="rId15" imgW="563" imgH="564" progId="TCLayout.ActiveDocument.1">
                  <p:embed/>
                  <p:pic>
                    <p:nvPicPr>
                      <p:cNvPr id="4" name="オブジェクト 3" hidden="1"/>
                      <p:cNvPicPr/>
                      <p:nvPr/>
                    </p:nvPicPr>
                    <p:blipFill>
                      <a:blip r:embed="rId16"/>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tx1"/>
                </a:solidFill>
                <a:latin typeface="+mn-lt"/>
                <a:ea typeface="+mn-ea"/>
                <a:cs typeface="+mn-cs"/>
                <a:sym typeface="+mn-lt"/>
              </a:rPr>
              <a:t>© 2024. For information, contact Deloitte Tohmatsu Group.</a:t>
            </a:r>
          </a:p>
        </p:txBody>
      </p:sp>
      <p:sp>
        <p:nvSpPr>
          <p:cNvPr id="3" name="テキスト プレースホルダー 2"/>
          <p:cNvSpPr>
            <a:spLocks noGrp="1"/>
          </p:cNvSpPr>
          <p:nvPr>
            <p:ph type="body" idx="1"/>
          </p:nvPr>
        </p:nvSpPr>
        <p:spPr bwMode="gray">
          <a:xfrm>
            <a:off x="513230" y="1476000"/>
            <a:ext cx="11166862" cy="4824000"/>
          </a:xfrm>
          <a:prstGeom prst="rect">
            <a:avLst/>
          </a:prstGeom>
        </p:spPr>
        <p:txBody>
          <a:bodyPr vert="horz" lIns="0" tIns="0" rIns="0" bIns="0" rtlCol="0">
            <a:no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endParaRPr kumimoji="1" lang="en-US" altLang="ja-JP"/>
          </a:p>
          <a:p>
            <a:pPr lvl="2"/>
            <a:r>
              <a:rPr kumimoji="1" lang="ja-JP" altLang="en-US"/>
              <a:t>第 </a:t>
            </a:r>
            <a:r>
              <a:rPr kumimoji="1" lang="en-US" altLang="ja-JP"/>
              <a:t>2 </a:t>
            </a:r>
            <a:r>
              <a:rPr kumimoji="1" lang="ja-JP" altLang="en-US"/>
              <a:t>レベル</a:t>
            </a:r>
            <a:endParaRPr kumimoji="1" lang="en-US" altLang="ja-JP"/>
          </a:p>
          <a:p>
            <a:pPr lvl="3"/>
            <a:r>
              <a:rPr kumimoji="1" lang="ja-JP" altLang="en-US"/>
              <a:t>第 </a:t>
            </a:r>
            <a:r>
              <a:rPr kumimoji="1" lang="en-US" altLang="ja-JP"/>
              <a:t>3 </a:t>
            </a:r>
            <a:r>
              <a:rPr kumimoji="1" lang="ja-JP" altLang="en-US"/>
              <a:t>レベル</a:t>
            </a:r>
            <a:endParaRPr kumimoji="1" lang="en-US" altLang="ja-JP"/>
          </a:p>
        </p:txBody>
      </p:sp>
      <p:sp>
        <p:nvSpPr>
          <p:cNvPr id="5" name="日付プレースホルダー 4">
            <a:extLst>
              <a:ext uri="{FF2B5EF4-FFF2-40B4-BE49-F238E27FC236}">
                <a16:creationId xmlns:a16="http://schemas.microsoft.com/office/drawing/2014/main" id="{E4C0FFE5-9BDB-4F97-92E4-5E9243BDA74A}"/>
              </a:ext>
            </a:extLst>
          </p:cNvPr>
          <p:cNvSpPr>
            <a:spLocks noGrp="1"/>
          </p:cNvSpPr>
          <p:nvPr>
            <p:ph type="dt" sz="half" idx="2"/>
          </p:nvPr>
        </p:nvSpPr>
        <p:spPr bwMode="gray">
          <a:xfrm>
            <a:off x="5549826" y="6444001"/>
            <a:ext cx="1092350" cy="208390"/>
          </a:xfrm>
          <a:prstGeom prst="rect">
            <a:avLst/>
          </a:prstGeom>
        </p:spPr>
        <p:txBody>
          <a:bodyPr vert="horz" wrap="none" lIns="0" tIns="0" rIns="0" bIns="0" rtlCol="0" anchor="t" anchorCtr="0">
            <a:spAutoFit/>
          </a:bodyPr>
          <a:lstStyle>
            <a:lvl1pPr>
              <a:defRPr kumimoji="1" lang="en-US" altLang="ja-JP" sz="1354" smtClean="0">
                <a:solidFill>
                  <a:srgbClr val="75787B"/>
                </a:solidFill>
                <a:latin typeface="+mn-lt"/>
                <a:cs typeface="+mn-cs"/>
              </a:defRPr>
            </a:lvl1pPr>
          </a:lstStyle>
          <a:p>
            <a:pPr algn="ctr"/>
            <a:r>
              <a:rPr lang="en-US"/>
              <a:t>&lt; Confidential &gt;</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53" r:id="rId7"/>
    <p:sldLayoutId id="2147483937" r:id="rId8"/>
    <p:sldLayoutId id="2147483938" r:id="rId9"/>
    <p:sldLayoutId id="2147483939" r:id="rId10"/>
    <p:sldLayoutId id="2147483954" r:id="rId11"/>
    <p:sldLayoutId id="2147483956" r:id="rId12"/>
  </p:sldLayoutIdLst>
  <p:hf hdr="0"/>
  <p:txStyles>
    <p:titleStyle>
      <a:lvl1pPr algn="l" defTabSz="1219186" rtl="0" eaLnBrk="1" latinLnBrk="0" hangingPunct="1">
        <a:spcBef>
          <a:spcPct val="0"/>
        </a:spcBef>
        <a:buNone/>
        <a:defRPr kumimoji="1" sz="2462" b="1" kern="1200" baseline="0">
          <a:solidFill>
            <a:schemeClr val="tx1"/>
          </a:solidFill>
          <a:latin typeface="+mj-lt"/>
          <a:ea typeface="+mj-ea"/>
          <a:cs typeface="+mj-cs"/>
          <a:sym typeface="+mj-lt"/>
        </a:defRPr>
      </a:lvl1pPr>
    </p:titleStyle>
    <p:bodyStyle>
      <a:lvl1pPr marL="0" marR="0" indent="0" algn="l" defTabSz="1219186" rtl="0" eaLnBrk="1" fontAlgn="auto" latinLnBrk="0" hangingPunct="1">
        <a:lnSpc>
          <a:spcPct val="110000"/>
        </a:lnSpc>
        <a:spcBef>
          <a:spcPts val="738"/>
        </a:spcBef>
        <a:spcAft>
          <a:spcPts val="0"/>
        </a:spcAft>
        <a:buClrTx/>
        <a:buSzPct val="100000"/>
        <a:buFont typeface="Arial" panose="020B0604020202020204" pitchFamily="34" charset="0"/>
        <a:buNone/>
        <a:tabLst/>
        <a:defRPr kumimoji="1" sz="1477" b="0" kern="1200">
          <a:solidFill>
            <a:schemeClr val="tx1"/>
          </a:solidFill>
          <a:latin typeface="+mn-lt"/>
          <a:ea typeface="+mn-ea"/>
          <a:cs typeface="+mn-cs"/>
          <a:sym typeface="+mn-lt"/>
        </a:defRPr>
      </a:lvl1pPr>
      <a:lvl2pPr marL="221544" marR="0" indent="-221544" algn="l" defTabSz="1219186" rtl="0" eaLnBrk="1" fontAlgn="auto" latinLnBrk="0" hangingPunct="1">
        <a:lnSpc>
          <a:spcPct val="110000"/>
        </a:lnSpc>
        <a:spcBef>
          <a:spcPts val="738"/>
        </a:spcBef>
        <a:spcAft>
          <a:spcPts val="0"/>
        </a:spcAft>
        <a:buClrTx/>
        <a:buSzPct val="100000"/>
        <a:buFont typeface="Wingdings" panose="05000000000000000000" pitchFamily="2" charset="2"/>
        <a:buChar char="n"/>
        <a:tabLst/>
        <a:defRPr kumimoji="1" lang="en-US" sz="1477" b="0" kern="1200" dirty="0" smtClean="0">
          <a:solidFill>
            <a:schemeClr val="tx1"/>
          </a:solidFill>
          <a:latin typeface="+mn-lt"/>
          <a:ea typeface="+mn-ea"/>
          <a:cs typeface="+mn-cs"/>
          <a:sym typeface="+mn-lt"/>
        </a:defRPr>
      </a:lvl2pPr>
      <a:lvl3pPr marL="443088" marR="0" indent="-221544" algn="l" defTabSz="1219186" rtl="0" eaLnBrk="1" fontAlgn="auto" latinLnBrk="0" hangingPunct="1">
        <a:lnSpc>
          <a:spcPct val="110000"/>
        </a:lnSpc>
        <a:spcBef>
          <a:spcPts val="738"/>
        </a:spcBef>
        <a:spcAft>
          <a:spcPts val="0"/>
        </a:spcAft>
        <a:buClrTx/>
        <a:buSzPct val="100000"/>
        <a:buFont typeface="Wingdings" panose="05000000000000000000" pitchFamily="2" charset="2"/>
        <a:buChar char="Ø"/>
        <a:tabLst/>
        <a:defRPr kumimoji="1" lang="en-US" sz="1477" b="0" kern="1200" dirty="0" smtClean="0">
          <a:solidFill>
            <a:schemeClr val="tx1"/>
          </a:solidFill>
          <a:latin typeface="+mn-lt"/>
          <a:ea typeface="+mn-ea"/>
          <a:cs typeface="+mn-cs"/>
          <a:sym typeface="+mn-lt"/>
        </a:defRPr>
      </a:lvl3pPr>
      <a:lvl4pPr marL="620323" marR="0" indent="-177235" algn="l" defTabSz="1219186" rtl="0" eaLnBrk="1" fontAlgn="auto" latinLnBrk="0" hangingPunct="1">
        <a:lnSpc>
          <a:spcPct val="110000"/>
        </a:lnSpc>
        <a:spcBef>
          <a:spcPts val="738"/>
        </a:spcBef>
        <a:spcAft>
          <a:spcPts val="0"/>
        </a:spcAft>
        <a:buClrTx/>
        <a:buSzPct val="100000"/>
        <a:buFont typeface="Arial" panose="020B0604020202020204" pitchFamily="34" charset="0"/>
        <a:buChar char="•"/>
        <a:tabLst/>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A4A3A4"/>
          </p15:clr>
        </p15:guide>
        <p15:guide id="1" orient="horz" pos="96" userDrawn="1">
          <p15:clr>
            <a:srgbClr val="A4A3A4"/>
          </p15:clr>
        </p15:guide>
        <p15:guide id="2" pos="3701" userDrawn="1">
          <p15:clr>
            <a:srgbClr val="A4A3A4"/>
          </p15:clr>
        </p15:guide>
        <p15:guide id="3" pos="3979" userDrawn="1">
          <p15:clr>
            <a:srgbClr val="A4A3A4"/>
          </p15:clr>
        </p15:guide>
        <p15:guide id="4" pos="7358" userDrawn="1">
          <p15:clr>
            <a:srgbClr val="A4A3A4"/>
          </p15:clr>
        </p15:guide>
        <p15:guide id="5" pos="32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6"/>
            </p:custDataLst>
            <p:extLst>
              <p:ext uri="{D42A27DB-BD31-4B8C-83A1-F6EECF244321}">
                <p14:modId xmlns:p14="http://schemas.microsoft.com/office/powerpoint/2010/main" val="268860044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7" imgW="563" imgH="564" progId="TCLayout.ActiveDocument.1">
                  <p:embed/>
                </p:oleObj>
              </mc:Choice>
              <mc:Fallback>
                <p:oleObj name="think-cell スライド" r:id="rId7" imgW="563" imgH="564" progId="TCLayout.ActiveDocument.1">
                  <p:embed/>
                  <p:pic>
                    <p:nvPicPr>
                      <p:cNvPr id="4" name="オブジェクト 3" hidden="1"/>
                      <p:cNvPicPr/>
                      <p:nvPr/>
                    </p:nvPicPr>
                    <p:blipFill>
                      <a:blip r:embed="rId8"/>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tx1"/>
                </a:solidFill>
                <a:latin typeface="+mn-lt"/>
                <a:ea typeface="+mn-ea"/>
                <a:cs typeface="+mn-cs"/>
                <a:sym typeface="+mn-lt"/>
              </a:rPr>
              <a:t>© 2024. For information, contact Deloitte Tohmatsu Group.</a:t>
            </a:r>
          </a:p>
        </p:txBody>
      </p:sp>
      <p:sp>
        <p:nvSpPr>
          <p:cNvPr id="3" name="テキスト プレースホルダー 2"/>
          <p:cNvSpPr>
            <a:spLocks noGrp="1"/>
          </p:cNvSpPr>
          <p:nvPr>
            <p:ph type="body" idx="1"/>
          </p:nvPr>
        </p:nvSpPr>
        <p:spPr bwMode="gray">
          <a:xfrm>
            <a:off x="513969" y="1476000"/>
            <a:ext cx="11165538"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8" r:id="rId1"/>
    <p:sldLayoutId id="2147483941" r:id="rId2"/>
    <p:sldLayoutId id="2147483949" r:id="rId3"/>
    <p:sldLayoutId id="2147483950" r:id="rId4"/>
  </p:sldLayoutIdLst>
  <p:hf hdr="0"/>
  <p:txStyles>
    <p:titleStyle>
      <a:lvl1pPr algn="l" defTabSz="1219186" rtl="0" eaLnBrk="1" latinLnBrk="0" hangingPunct="1">
        <a:spcBef>
          <a:spcPct val="0"/>
        </a:spcBef>
        <a:buNone/>
        <a:defRPr kumimoji="1" sz="2462" b="1" kern="1200">
          <a:solidFill>
            <a:schemeClr val="tx1"/>
          </a:solidFill>
          <a:latin typeface="+mj-lt"/>
          <a:ea typeface="+mj-ea"/>
          <a:cs typeface="+mj-cs"/>
          <a:sym typeface="+mj-lt"/>
        </a:defRPr>
      </a:lvl1pPr>
    </p:titleStyle>
    <p:bodyStyle>
      <a:lvl1pPr marL="0" indent="0" algn="l" defTabSz="1219186" rtl="0" eaLnBrk="1" latinLnBrk="0" hangingPunct="1">
        <a:lnSpc>
          <a:spcPct val="110000"/>
        </a:lnSpc>
        <a:spcBef>
          <a:spcPts val="738"/>
        </a:spcBef>
        <a:spcAft>
          <a:spcPts val="0"/>
        </a:spcAft>
        <a:buSzPct val="100000"/>
        <a:buFont typeface="Arial" panose="020B0604020202020204" pitchFamily="34" charset="0"/>
        <a:buNone/>
        <a:defRPr kumimoji="1" sz="1477" b="0" kern="1200">
          <a:solidFill>
            <a:schemeClr val="tx1"/>
          </a:solidFill>
          <a:latin typeface="+mn-lt"/>
          <a:ea typeface="+mn-ea"/>
          <a:cs typeface="+mn-cs"/>
          <a:sym typeface="+mn-lt"/>
        </a:defRPr>
      </a:lvl1pPr>
      <a:lvl2pPr marL="221544"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n"/>
        <a:defRPr kumimoji="1" lang="en-US" sz="1477" b="0" kern="1200" dirty="0" smtClean="0">
          <a:solidFill>
            <a:schemeClr val="tx1"/>
          </a:solidFill>
          <a:latin typeface="+mn-lt"/>
          <a:ea typeface="+mn-ea"/>
          <a:cs typeface="+mn-cs"/>
          <a:sym typeface="+mn-lt"/>
        </a:defRPr>
      </a:lvl2pPr>
      <a:lvl3pPr marL="443088"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Ø"/>
        <a:defRPr kumimoji="1" lang="en-US" sz="1477" b="0" kern="1200" dirty="0" smtClean="0">
          <a:solidFill>
            <a:schemeClr val="tx1"/>
          </a:solidFill>
          <a:latin typeface="+mn-lt"/>
          <a:ea typeface="+mn-ea"/>
          <a:cs typeface="+mn-cs"/>
          <a:sym typeface="+mn-lt"/>
        </a:defRPr>
      </a:lvl3pPr>
      <a:lvl4pPr marL="620323" indent="-177235" algn="l" defTabSz="1219186" rtl="0" eaLnBrk="1" latinLnBrk="0" hangingPunct="1">
        <a:lnSpc>
          <a:spcPct val="110000"/>
        </a:lnSpc>
        <a:spcBef>
          <a:spcPts val="738"/>
        </a:spcBef>
        <a:spcAft>
          <a:spcPts val="0"/>
        </a:spcAft>
        <a:buClrTx/>
        <a:buSzPct val="100000"/>
        <a:buFont typeface="Arial" panose="020B0604020202020204" pitchFamily="34" charset="0"/>
        <a:buChar char="•"/>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96" userDrawn="1">
          <p15:clr>
            <a:srgbClr val="A4A3A4"/>
          </p15:clr>
        </p15:guide>
        <p15:guide id="3" pos="3701" userDrawn="1">
          <p15:clr>
            <a:srgbClr val="A4A3A4"/>
          </p15:clr>
        </p15:guide>
        <p15:guide id="4" pos="3979" userDrawn="1">
          <p15:clr>
            <a:srgbClr val="A4A3A4"/>
          </p15:clr>
        </p15:guide>
        <p15:guide id="5" pos="7358" userDrawn="1">
          <p15:clr>
            <a:srgbClr val="A4A3A4"/>
          </p15:clr>
        </p15:guide>
        <p15:guide id="6" pos="32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13231" y="136800"/>
            <a:ext cx="11165538" cy="651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868431" y="6588000"/>
            <a:ext cx="5006769" cy="169200"/>
          </a:xfrm>
          <a:prstGeom prst="rect">
            <a:avLst/>
          </a:prstGeom>
        </p:spPr>
        <p:txBody>
          <a:bodyPr vert="horz" lIns="0" tIns="0" rIns="0" bIns="0" rtlCol="0" anchor="b" anchorCtr="0"/>
          <a:lstStyle>
            <a:lvl1pPr algn="l">
              <a:defRPr sz="1108">
                <a:solidFill>
                  <a:schemeClr val="tx1"/>
                </a:solidFill>
                <a:latin typeface="Yu Gothic UI" panose="020B0500000000000000" pitchFamily="50" charset="-128"/>
                <a:ea typeface="Yu Gothic UI" panose="020B0500000000000000" pitchFamily="50" charset="-128"/>
                <a:cs typeface="Arial" pitchFamily="34" charset="0"/>
              </a:defRPr>
            </a:lvl1pPr>
          </a:lstStyle>
          <a:p>
            <a:r>
              <a:rPr kumimoji="1" lang="ja-JP" altLang="en-US"/>
              <a:t>令和６年度 スタートアップ創出促進業務 企画提案書</a:t>
            </a:r>
            <a:endParaRPr kumimoji="1" lang="en-GB" altLang="en-GB" sz="123">
              <a:cs typeface="+mn-cs"/>
              <a:sym typeface="+mn-lt"/>
            </a:endParaRPr>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513231" y="1476000"/>
            <a:ext cx="5361231" cy="4824000"/>
          </a:xfrm>
          <a:prstGeom prst="rect">
            <a:avLst/>
          </a:prstGeom>
        </p:spPr>
        <p:txBody>
          <a:bodyPr vert="horz" lIns="72000" tIns="0" rIns="0" bIns="0" rtlCol="0">
            <a:no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
        <p:nvSpPr>
          <p:cNvPr id="7" name="Text Box 37"/>
          <p:cNvSpPr txBox="1">
            <a:spLocks noChangeArrowheads="1"/>
          </p:cNvSpPr>
          <p:nvPr userDrawn="1"/>
        </p:nvSpPr>
        <p:spPr bwMode="gray">
          <a:xfrm>
            <a:off x="6326299" y="6595118"/>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a:effectLst/>
              </a:rPr>
              <a:t>© 2024. For information, contact Deloitte Tohmatsu Group</a:t>
            </a:r>
            <a:r>
              <a:rPr lang="fr-FR" altLang="ja-JP" sz="1108">
                <a:effectLst/>
              </a:rPr>
              <a:t>.​</a:t>
            </a:r>
            <a:endParaRPr lang="en-US" altLang="ja-JP" sz="1108" kern="1200">
              <a:solidFill>
                <a:schemeClr val="tx1"/>
              </a:solidFill>
              <a:latin typeface="Arial" charset="0"/>
              <a:ea typeface="ＭＳ Ｐゴシック" pitchFamily="50" charset="-128"/>
              <a:cs typeface="Arial" charset="0"/>
            </a:endParaRPr>
          </a:p>
        </p:txBody>
      </p:sp>
    </p:spTree>
    <p:extLst>
      <p:ext uri="{BB962C8B-B14F-4D97-AF65-F5344CB8AC3E}">
        <p14:creationId xmlns:p14="http://schemas.microsoft.com/office/powerpoint/2010/main" val="98641525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70" r:id="rId9"/>
    <p:sldLayoutId id="2147483971" r:id="rId10"/>
    <p:sldLayoutId id="2147483972" r:id="rId11"/>
    <p:sldLayoutId id="2147483973" r:id="rId12"/>
  </p:sldLayoutIdLst>
  <p:hf hdr="0" dt="0"/>
  <p:txStyles>
    <p:titleStyle>
      <a:lvl1pPr algn="l" defTabSz="1219186" rtl="0" eaLnBrk="1" latinLnBrk="0" hangingPunct="1">
        <a:spcBef>
          <a:spcPct val="0"/>
        </a:spcBef>
        <a:buNone/>
        <a:defRPr kumimoji="1" sz="2462"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0" marR="0" indent="0" algn="l" defTabSz="1219186" rtl="0" eaLnBrk="1" fontAlgn="auto" latinLnBrk="0" hangingPunct="1">
        <a:lnSpc>
          <a:spcPct val="106000"/>
        </a:lnSpc>
        <a:spcBef>
          <a:spcPts val="1300"/>
        </a:spcBef>
        <a:spcAft>
          <a:spcPts val="0"/>
        </a:spcAft>
        <a:buClrTx/>
        <a:buSzPct val="100000"/>
        <a:buFont typeface="Arial" panose="020B0604020202020204" pitchFamily="34" charset="0"/>
        <a:buNone/>
        <a:tabLst/>
        <a:defRPr kumimoji="1" sz="1477" b="0" kern="1200">
          <a:solidFill>
            <a:schemeClr val="tx1"/>
          </a:solidFill>
          <a:latin typeface="Yu Gothic UI" panose="020B0500000000000000" pitchFamily="50" charset="-128"/>
          <a:ea typeface="Yu Gothic UI" panose="020B0500000000000000" pitchFamily="50" charset="-128"/>
          <a:cs typeface="+mn-cs"/>
        </a:defRPr>
      </a:lvl1pPr>
      <a:lvl2pPr marL="212682" marR="0" indent="-212682" algn="l" defTabSz="1219186" rtl="0" eaLnBrk="1" fontAlgn="auto" latinLnBrk="0" hangingPunct="1">
        <a:lnSpc>
          <a:spcPct val="106000"/>
        </a:lnSpc>
        <a:spcBef>
          <a:spcPts val="1300"/>
        </a:spcBef>
        <a:spcAft>
          <a:spcPts val="0"/>
        </a:spcAft>
        <a:buClrTx/>
        <a:buSzPct val="100000"/>
        <a:buFont typeface="Wingdings" panose="05000000000000000000" pitchFamily="2" charset="2"/>
        <a:buChar char="n"/>
        <a:tabLst/>
        <a:defRPr kumimoji="1" lang="en-US" sz="1477" b="0" kern="1200" dirty="0" smtClean="0">
          <a:solidFill>
            <a:schemeClr val="tx1"/>
          </a:solidFill>
          <a:latin typeface="Yu Gothic UI" panose="020B0500000000000000" pitchFamily="50" charset="-128"/>
          <a:ea typeface="Yu Gothic UI" panose="020B0500000000000000" pitchFamily="50" charset="-128"/>
          <a:cs typeface="+mn-cs"/>
        </a:defRPr>
      </a:lvl2pPr>
      <a:lvl3pPr marL="425364" marR="0" indent="-212682" algn="l" defTabSz="1219186" rtl="0" eaLnBrk="1" fontAlgn="auto" latinLnBrk="0" hangingPunct="1">
        <a:lnSpc>
          <a:spcPct val="106000"/>
        </a:lnSpc>
        <a:spcBef>
          <a:spcPts val="591"/>
        </a:spcBef>
        <a:spcAft>
          <a:spcPts val="0"/>
        </a:spcAft>
        <a:buClrTx/>
        <a:buSzPct val="100000"/>
        <a:buFont typeface="Wingdings" panose="05000000000000000000" pitchFamily="2" charset="2"/>
        <a:buChar char="Ø"/>
        <a:tabLst/>
        <a:defRPr kumimoji="1" lang="en-US" sz="1477" b="0" kern="1200" dirty="0" smtClean="0">
          <a:solidFill>
            <a:schemeClr val="tx1"/>
          </a:solidFill>
          <a:latin typeface="Yu Gothic UI" panose="020B0500000000000000" pitchFamily="50" charset="-128"/>
          <a:ea typeface="Yu Gothic UI" panose="020B0500000000000000" pitchFamily="50" charset="-128"/>
          <a:cs typeface="+mn-cs"/>
        </a:defRPr>
      </a:lvl3pPr>
      <a:lvl4pPr marL="638047" marR="0" indent="-212682" algn="l" defTabSz="1219186" rtl="0" eaLnBrk="1" fontAlgn="auto" latinLnBrk="0" hangingPunct="1">
        <a:lnSpc>
          <a:spcPct val="106000"/>
        </a:lnSpc>
        <a:spcBef>
          <a:spcPts val="295"/>
        </a:spcBef>
        <a:spcAft>
          <a:spcPts val="0"/>
        </a:spcAft>
        <a:buClrTx/>
        <a:buSzPct val="100000"/>
        <a:buFont typeface="Arial" panose="020B0604020202020204" pitchFamily="34" charset="0"/>
        <a:buChar char="•"/>
        <a:tabLst/>
        <a:defRPr kumimoji="1" lang="en-US" sz="1477" b="0" kern="1200" baseline="0" dirty="0" smtClean="0">
          <a:solidFill>
            <a:schemeClr val="tx1"/>
          </a:solidFill>
          <a:latin typeface="Yu Gothic UI" panose="020B0500000000000000" pitchFamily="50" charset="-128"/>
          <a:ea typeface="Yu Gothic UI" panose="020B0500000000000000" pitchFamily="50" charset="-128"/>
          <a:cs typeface="+mn-cs"/>
        </a:defRPr>
      </a:lvl4pPr>
      <a:lvl5pPr marL="710392" indent="-235197" algn="l" defTabSz="1064672" rtl="0" eaLnBrk="1" latinLnBrk="0" hangingPunct="1">
        <a:spcBef>
          <a:spcPts val="0"/>
        </a:spcBef>
        <a:spcAft>
          <a:spcPts val="1333"/>
        </a:spcAft>
        <a:buClrTx/>
        <a:buSzPct val="100000"/>
        <a:buFont typeface="Verdana" panose="020B0604030504040204" pitchFamily="34" charset="0"/>
        <a:buChar char="−"/>
        <a:tabLst/>
        <a:defRPr kumimoji="1" lang="en-US" sz="1467" kern="1200" baseline="0" dirty="0" smtClean="0">
          <a:solidFill>
            <a:schemeClr val="tx1"/>
          </a:solidFill>
          <a:latin typeface="+mn-lt"/>
          <a:ea typeface="+mn-ea"/>
          <a:cs typeface="+mn-cs"/>
        </a:defRPr>
      </a:lvl5pPr>
      <a:lvl6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A4A3A4"/>
          </p15:clr>
        </p15:guide>
        <p15:guide id="1" orient="horz" pos="96" userDrawn="1">
          <p15:clr>
            <a:srgbClr val="A4A3A4"/>
          </p15:clr>
        </p15:guide>
        <p15:guide id="2" pos="3701" userDrawn="1">
          <p15:clr>
            <a:srgbClr val="A4A3A4"/>
          </p15:clr>
        </p15:guide>
        <p15:guide id="3" pos="3979" userDrawn="1">
          <p15:clr>
            <a:srgbClr val="A4A3A4"/>
          </p15:clr>
        </p15:guide>
        <p15:guide id="4" pos="7358" userDrawn="1">
          <p15:clr>
            <a:srgbClr val="A4A3A4"/>
          </p15:clr>
        </p15:guide>
        <p15:guide id="5" pos="32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0"/>
            </p:custDataLst>
            <p:extLst>
              <p:ext uri="{D42A27DB-BD31-4B8C-83A1-F6EECF244321}">
                <p14:modId xmlns:p14="http://schemas.microsoft.com/office/powerpoint/2010/main" val="157860037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11" imgW="563" imgH="564" progId="TCLayout.ActiveDocument.1">
                  <p:embed/>
                </p:oleObj>
              </mc:Choice>
              <mc:Fallback>
                <p:oleObj name="think-cell スライド" r:id="rId11" imgW="563" imgH="564" progId="TCLayout.ActiveDocument.1">
                  <p:embed/>
                  <p:pic>
                    <p:nvPicPr>
                      <p:cNvPr id="4" name="オブジェクト 3" hidden="1"/>
                      <p:cNvPicPr/>
                      <p:nvPr/>
                    </p:nvPicPr>
                    <p:blipFill>
                      <a:blip r:embed="rId12"/>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513969" y="1476000"/>
            <a:ext cx="11165538"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
        <p:nvSpPr>
          <p:cNvPr id="5" name="Text Box 37">
            <a:extLst>
              <a:ext uri="{FF2B5EF4-FFF2-40B4-BE49-F238E27FC236}">
                <a16:creationId xmlns:a16="http://schemas.microsoft.com/office/drawing/2014/main" id="{7B048A44-9C2A-D7D4-902E-6A37C56E452E}"/>
              </a:ext>
            </a:extLst>
          </p:cNvPr>
          <p:cNvSpPr txBox="1">
            <a:spLocks noChangeArrowheads="1"/>
          </p:cNvSpPr>
          <p:nvPr userDrawn="1"/>
        </p:nvSpPr>
        <p:spPr bwMode="gray">
          <a:xfrm>
            <a:off x="6326299" y="6595118"/>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a:effectLst/>
              </a:rPr>
              <a:t>© 2024. For information, contact Deloitte Tohmatsu Group</a:t>
            </a:r>
            <a:r>
              <a:rPr lang="fr-FR" altLang="ja-JP" sz="1108">
                <a:effectLst/>
              </a:rPr>
              <a:t>.​</a:t>
            </a:r>
            <a:endParaRPr lang="en-US" altLang="ja-JP" sz="1108" kern="1200">
              <a:solidFill>
                <a:schemeClr val="tx1"/>
              </a:solidFill>
              <a:latin typeface="Arial" charset="0"/>
              <a:ea typeface="ＭＳ Ｐゴシック" pitchFamily="50" charset="-128"/>
              <a:cs typeface="Arial" charset="0"/>
            </a:endParaRPr>
          </a:p>
        </p:txBody>
      </p:sp>
    </p:spTree>
    <p:extLst>
      <p:ext uri="{BB962C8B-B14F-4D97-AF65-F5344CB8AC3E}">
        <p14:creationId xmlns:p14="http://schemas.microsoft.com/office/powerpoint/2010/main" val="7876888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2" r:id="rId7"/>
    <p:sldLayoutId id="2147483985" r:id="rId8"/>
  </p:sldLayoutIdLst>
  <p:hf hdr="0" dt="0"/>
  <p:txStyles>
    <p:titleStyle>
      <a:lvl1pPr algn="l" defTabSz="1219186" rtl="0" eaLnBrk="1" latinLnBrk="0" hangingPunct="1">
        <a:spcBef>
          <a:spcPct val="0"/>
        </a:spcBef>
        <a:buNone/>
        <a:defRPr kumimoji="1" sz="2462" b="1" kern="1200">
          <a:solidFill>
            <a:schemeClr val="tx1"/>
          </a:solidFill>
          <a:latin typeface="+mj-lt"/>
          <a:ea typeface="+mj-ea"/>
          <a:cs typeface="+mj-cs"/>
          <a:sym typeface="+mj-lt"/>
        </a:defRPr>
      </a:lvl1pPr>
    </p:titleStyle>
    <p:bodyStyle>
      <a:lvl1pPr marL="0" indent="0" algn="l" defTabSz="1219186" rtl="0" eaLnBrk="1" latinLnBrk="0" hangingPunct="1">
        <a:lnSpc>
          <a:spcPct val="110000"/>
        </a:lnSpc>
        <a:spcBef>
          <a:spcPts val="738"/>
        </a:spcBef>
        <a:spcAft>
          <a:spcPts val="0"/>
        </a:spcAft>
        <a:buSzPct val="100000"/>
        <a:buFont typeface="Arial" panose="020B0604020202020204" pitchFamily="34" charset="0"/>
        <a:buNone/>
        <a:defRPr kumimoji="1" sz="1477" b="0" kern="1200">
          <a:solidFill>
            <a:schemeClr val="tx1"/>
          </a:solidFill>
          <a:latin typeface="+mn-lt"/>
          <a:ea typeface="+mn-ea"/>
          <a:cs typeface="+mn-cs"/>
          <a:sym typeface="+mn-lt"/>
        </a:defRPr>
      </a:lvl1pPr>
      <a:lvl2pPr marL="221544"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n"/>
        <a:defRPr kumimoji="1" lang="en-US" sz="1477" b="0" kern="1200" dirty="0" smtClean="0">
          <a:solidFill>
            <a:schemeClr val="tx1"/>
          </a:solidFill>
          <a:latin typeface="+mn-lt"/>
          <a:ea typeface="+mn-ea"/>
          <a:cs typeface="+mn-cs"/>
          <a:sym typeface="+mn-lt"/>
        </a:defRPr>
      </a:lvl2pPr>
      <a:lvl3pPr marL="443088"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Ø"/>
        <a:defRPr kumimoji="1" lang="en-US" sz="1477" b="0" kern="1200" dirty="0" smtClean="0">
          <a:solidFill>
            <a:schemeClr val="tx1"/>
          </a:solidFill>
          <a:latin typeface="+mn-lt"/>
          <a:ea typeface="+mn-ea"/>
          <a:cs typeface="+mn-cs"/>
          <a:sym typeface="+mn-lt"/>
        </a:defRPr>
      </a:lvl3pPr>
      <a:lvl4pPr marL="620323" indent="-177235" algn="l" defTabSz="1219186" rtl="0" eaLnBrk="1" latinLnBrk="0" hangingPunct="1">
        <a:lnSpc>
          <a:spcPct val="110000"/>
        </a:lnSpc>
        <a:spcBef>
          <a:spcPts val="738"/>
        </a:spcBef>
        <a:spcAft>
          <a:spcPts val="0"/>
        </a:spcAft>
        <a:buClrTx/>
        <a:buSzPct val="100000"/>
        <a:buFont typeface="Arial" panose="020B0604020202020204" pitchFamily="34" charset="0"/>
        <a:buChar char="•"/>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96" userDrawn="1">
          <p15:clr>
            <a:srgbClr val="A4A3A4"/>
          </p15:clr>
        </p15:guide>
        <p15:guide id="3" pos="3701" userDrawn="1">
          <p15:clr>
            <a:srgbClr val="A4A3A4"/>
          </p15:clr>
        </p15:guide>
        <p15:guide id="4" pos="3979" userDrawn="1">
          <p15:clr>
            <a:srgbClr val="A4A3A4"/>
          </p15:clr>
        </p15:guide>
        <p15:guide id="5" pos="7358" userDrawn="1">
          <p15:clr>
            <a:srgbClr val="A4A3A4"/>
          </p15:clr>
        </p15:guide>
        <p15:guide id="6" pos="32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8"/>
            </p:custDataLst>
            <p:extLst>
              <p:ext uri="{D42A27DB-BD31-4B8C-83A1-F6EECF244321}">
                <p14:modId xmlns:p14="http://schemas.microsoft.com/office/powerpoint/2010/main" val="143592380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19" imgW="563" imgH="564" progId="TCLayout.ActiveDocument.1">
                  <p:embed/>
                </p:oleObj>
              </mc:Choice>
              <mc:Fallback>
                <p:oleObj name="think-cell スライド" r:id="rId19" imgW="563" imgH="564" progId="TCLayout.ActiveDocument.1">
                  <p:embed/>
                  <p:pic>
                    <p:nvPicPr>
                      <p:cNvPr id="4" name="オブジェクト 3" hidden="1"/>
                      <p:cNvPicPr/>
                      <p:nvPr/>
                    </p:nvPicPr>
                    <p:blipFill>
                      <a:blip r:embed="rId20"/>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tx1"/>
                </a:solidFill>
                <a:latin typeface="+mn-lt"/>
                <a:ea typeface="+mn-ea"/>
                <a:cs typeface="+mn-cs"/>
                <a:sym typeface="+mn-lt"/>
              </a:rPr>
              <a:t>© 2024. For information, contact Deloitte Tohmatsu Group.</a:t>
            </a:r>
          </a:p>
        </p:txBody>
      </p:sp>
      <p:sp>
        <p:nvSpPr>
          <p:cNvPr id="3" name="テキスト プレースホルダー 2"/>
          <p:cNvSpPr>
            <a:spLocks noGrp="1"/>
          </p:cNvSpPr>
          <p:nvPr>
            <p:ph type="body" idx="1"/>
          </p:nvPr>
        </p:nvSpPr>
        <p:spPr bwMode="gray">
          <a:xfrm>
            <a:off x="513230" y="1476000"/>
            <a:ext cx="11166862" cy="4824000"/>
          </a:xfrm>
          <a:prstGeom prst="rect">
            <a:avLst/>
          </a:prstGeom>
        </p:spPr>
        <p:txBody>
          <a:bodyPr vert="horz" lIns="0" tIns="0" rIns="0" bIns="0" rtlCol="0">
            <a:no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endParaRPr kumimoji="1" lang="en-US" altLang="ja-JP"/>
          </a:p>
          <a:p>
            <a:pPr lvl="2"/>
            <a:r>
              <a:rPr kumimoji="1" lang="ja-JP" altLang="en-US"/>
              <a:t>第 </a:t>
            </a:r>
            <a:r>
              <a:rPr kumimoji="1" lang="en-US" altLang="ja-JP"/>
              <a:t>2 </a:t>
            </a:r>
            <a:r>
              <a:rPr kumimoji="1" lang="ja-JP" altLang="en-US"/>
              <a:t>レベル</a:t>
            </a:r>
            <a:endParaRPr kumimoji="1" lang="en-US" altLang="ja-JP"/>
          </a:p>
          <a:p>
            <a:pPr lvl="3"/>
            <a:r>
              <a:rPr kumimoji="1" lang="ja-JP" altLang="en-US"/>
              <a:t>第 </a:t>
            </a:r>
            <a:r>
              <a:rPr kumimoji="1" lang="en-US" altLang="ja-JP"/>
              <a:t>3 </a:t>
            </a:r>
            <a:r>
              <a:rPr kumimoji="1" lang="ja-JP" altLang="en-US"/>
              <a:t>レベル</a:t>
            </a:r>
            <a:endParaRPr kumimoji="1" lang="en-US" altLang="ja-JP"/>
          </a:p>
        </p:txBody>
      </p:sp>
      <p:sp>
        <p:nvSpPr>
          <p:cNvPr id="5" name="日付プレースホルダー 4">
            <a:extLst>
              <a:ext uri="{FF2B5EF4-FFF2-40B4-BE49-F238E27FC236}">
                <a16:creationId xmlns:a16="http://schemas.microsoft.com/office/drawing/2014/main" id="{E4C0FFE5-9BDB-4F97-92E4-5E9243BDA74A}"/>
              </a:ext>
            </a:extLst>
          </p:cNvPr>
          <p:cNvSpPr>
            <a:spLocks noGrp="1"/>
          </p:cNvSpPr>
          <p:nvPr>
            <p:ph type="dt" sz="half" idx="2"/>
          </p:nvPr>
        </p:nvSpPr>
        <p:spPr bwMode="gray">
          <a:xfrm>
            <a:off x="6095969" y="6444001"/>
            <a:ext cx="65" cy="208390"/>
          </a:xfrm>
          <a:prstGeom prst="rect">
            <a:avLst/>
          </a:prstGeom>
        </p:spPr>
        <p:txBody>
          <a:bodyPr vert="horz" wrap="none" lIns="0" tIns="0" rIns="0" bIns="0" rtlCol="0" anchor="t" anchorCtr="0">
            <a:spAutoFit/>
          </a:bodyPr>
          <a:lstStyle>
            <a:lvl1pPr>
              <a:defRPr kumimoji="1" lang="en-US" altLang="ja-JP" sz="1354" smtClean="0">
                <a:solidFill>
                  <a:srgbClr val="75787B"/>
                </a:solidFill>
                <a:latin typeface="+mn-lt"/>
                <a:cs typeface="+mn-cs"/>
              </a:defRPr>
            </a:lvl1pPr>
          </a:lstStyle>
          <a:p>
            <a:pPr algn="ctr"/>
            <a:endParaRPr lang="en-US"/>
          </a:p>
        </p:txBody>
      </p:sp>
    </p:spTree>
    <p:extLst>
      <p:ext uri="{BB962C8B-B14F-4D97-AF65-F5344CB8AC3E}">
        <p14:creationId xmlns:p14="http://schemas.microsoft.com/office/powerpoint/2010/main" val="267513827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Lst>
  <p:hf hdr="0" dt="0"/>
  <p:txStyles>
    <p:titleStyle>
      <a:lvl1pPr algn="l" defTabSz="1219186" rtl="0" eaLnBrk="1" latinLnBrk="0" hangingPunct="1">
        <a:spcBef>
          <a:spcPct val="0"/>
        </a:spcBef>
        <a:buNone/>
        <a:defRPr kumimoji="1" sz="2462" b="1" kern="1200" baseline="0">
          <a:solidFill>
            <a:schemeClr val="tx1"/>
          </a:solidFill>
          <a:latin typeface="+mj-lt"/>
          <a:ea typeface="+mj-ea"/>
          <a:cs typeface="+mj-cs"/>
          <a:sym typeface="+mj-lt"/>
        </a:defRPr>
      </a:lvl1pPr>
    </p:titleStyle>
    <p:bodyStyle>
      <a:lvl1pPr marL="0" marR="0" indent="0" algn="l" defTabSz="1219186" rtl="0" eaLnBrk="1" fontAlgn="auto" latinLnBrk="0" hangingPunct="1">
        <a:lnSpc>
          <a:spcPct val="110000"/>
        </a:lnSpc>
        <a:spcBef>
          <a:spcPts val="738"/>
        </a:spcBef>
        <a:spcAft>
          <a:spcPts val="0"/>
        </a:spcAft>
        <a:buClrTx/>
        <a:buSzPct val="100000"/>
        <a:buFont typeface="Arial" panose="020B0604020202020204" pitchFamily="34" charset="0"/>
        <a:buNone/>
        <a:tabLst/>
        <a:defRPr kumimoji="1" sz="1477" b="0" kern="1200">
          <a:solidFill>
            <a:schemeClr val="tx1"/>
          </a:solidFill>
          <a:latin typeface="+mn-lt"/>
          <a:ea typeface="+mn-ea"/>
          <a:cs typeface="+mn-cs"/>
          <a:sym typeface="+mn-lt"/>
        </a:defRPr>
      </a:lvl1pPr>
      <a:lvl2pPr marL="221544" marR="0" indent="-221544" algn="l" defTabSz="1219186" rtl="0" eaLnBrk="1" fontAlgn="auto" latinLnBrk="0" hangingPunct="1">
        <a:lnSpc>
          <a:spcPct val="110000"/>
        </a:lnSpc>
        <a:spcBef>
          <a:spcPts val="738"/>
        </a:spcBef>
        <a:spcAft>
          <a:spcPts val="0"/>
        </a:spcAft>
        <a:buClrTx/>
        <a:buSzPct val="100000"/>
        <a:buFont typeface="Wingdings" panose="05000000000000000000" pitchFamily="2" charset="2"/>
        <a:buChar char="n"/>
        <a:tabLst/>
        <a:defRPr kumimoji="1" lang="en-US" sz="1477" b="0" kern="1200" dirty="0" smtClean="0">
          <a:solidFill>
            <a:schemeClr val="tx1"/>
          </a:solidFill>
          <a:latin typeface="+mn-lt"/>
          <a:ea typeface="+mn-ea"/>
          <a:cs typeface="+mn-cs"/>
          <a:sym typeface="+mn-lt"/>
        </a:defRPr>
      </a:lvl2pPr>
      <a:lvl3pPr marL="443088" marR="0" indent="-221544" algn="l" defTabSz="1219186" rtl="0" eaLnBrk="1" fontAlgn="auto" latinLnBrk="0" hangingPunct="1">
        <a:lnSpc>
          <a:spcPct val="110000"/>
        </a:lnSpc>
        <a:spcBef>
          <a:spcPts val="738"/>
        </a:spcBef>
        <a:spcAft>
          <a:spcPts val="0"/>
        </a:spcAft>
        <a:buClrTx/>
        <a:buSzPct val="100000"/>
        <a:buFont typeface="Wingdings" panose="05000000000000000000" pitchFamily="2" charset="2"/>
        <a:buChar char="Ø"/>
        <a:tabLst/>
        <a:defRPr kumimoji="1" lang="en-US" sz="1477" b="0" kern="1200" dirty="0" smtClean="0">
          <a:solidFill>
            <a:schemeClr val="tx1"/>
          </a:solidFill>
          <a:latin typeface="+mn-lt"/>
          <a:ea typeface="+mn-ea"/>
          <a:cs typeface="+mn-cs"/>
          <a:sym typeface="+mn-lt"/>
        </a:defRPr>
      </a:lvl3pPr>
      <a:lvl4pPr marL="620323" marR="0" indent="-177235" algn="l" defTabSz="1219186" rtl="0" eaLnBrk="1" fontAlgn="auto" latinLnBrk="0" hangingPunct="1">
        <a:lnSpc>
          <a:spcPct val="110000"/>
        </a:lnSpc>
        <a:spcBef>
          <a:spcPts val="738"/>
        </a:spcBef>
        <a:spcAft>
          <a:spcPts val="0"/>
        </a:spcAft>
        <a:buClrTx/>
        <a:buSzPct val="100000"/>
        <a:buFont typeface="Arial" panose="020B0604020202020204" pitchFamily="34" charset="0"/>
        <a:buChar char="•"/>
        <a:tabLst/>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A4A3A4"/>
          </p15:clr>
        </p15:guide>
        <p15:guide id="1" orient="horz" pos="96" userDrawn="1">
          <p15:clr>
            <a:srgbClr val="A4A3A4"/>
          </p15:clr>
        </p15:guide>
        <p15:guide id="2" pos="3701" userDrawn="1">
          <p15:clr>
            <a:srgbClr val="A4A3A4"/>
          </p15:clr>
        </p15:guide>
        <p15:guide id="3" pos="3979" userDrawn="1">
          <p15:clr>
            <a:srgbClr val="A4A3A4"/>
          </p15:clr>
        </p15:guide>
        <p15:guide id="4" pos="7358" userDrawn="1">
          <p15:clr>
            <a:srgbClr val="A4A3A4"/>
          </p15:clr>
        </p15:guide>
        <p15:guide id="5" pos="32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ext uri="{D42A27DB-BD31-4B8C-83A1-F6EECF244321}">
                <p14:modId xmlns:p14="http://schemas.microsoft.com/office/powerpoint/2010/main" val="75772580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14" imgW="563" imgH="564" progId="TCLayout.ActiveDocument.1">
                  <p:embed/>
                </p:oleObj>
              </mc:Choice>
              <mc:Fallback>
                <p:oleObj name="think-cell スライド" r:id="rId14" imgW="563" imgH="564" progId="TCLayout.ActiveDocument.1">
                  <p:embed/>
                  <p:pic>
                    <p:nvPicPr>
                      <p:cNvPr id="4" name="オブジェクト 3" hidden="1"/>
                      <p:cNvPicPr/>
                      <p:nvPr/>
                    </p:nvPicPr>
                    <p:blipFill>
                      <a:blip r:embed="rId15"/>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868431" y="6588000"/>
            <a:ext cx="5006769" cy="169200"/>
          </a:xfrm>
          <a:prstGeom prst="rect">
            <a:avLst/>
          </a:prstGeom>
        </p:spPr>
        <p:txBody>
          <a:bodyPr vert="horz" lIns="0" tIns="0" rIns="0" bIns="0" rtlCol="0" anchor="b" anchorCtr="0"/>
          <a:lstStyle>
            <a:lvl1pPr algn="l">
              <a:defRPr sz="1108">
                <a:solidFill>
                  <a:schemeClr val="tx1"/>
                </a:solidFill>
                <a:latin typeface="+mn-lt"/>
                <a:ea typeface="+mn-ea"/>
                <a:cs typeface="+mn-cs"/>
                <a:sym typeface="+mn-lt"/>
              </a:defRPr>
            </a:lvl1pPr>
          </a:lstStyle>
          <a:p>
            <a:pPr fontAlgn="auto">
              <a:spcBef>
                <a:spcPts val="0"/>
              </a:spcBef>
              <a:spcAft>
                <a:spcPts val="0"/>
              </a:spcAft>
            </a:pPr>
            <a:r>
              <a:rPr kumimoji="1" lang="en-GB" altLang="en-GB"/>
              <a:t>DT Template A4</a:t>
            </a:r>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3" name="テキスト プレースホルダー 2"/>
          <p:cNvSpPr>
            <a:spLocks noGrp="1"/>
          </p:cNvSpPr>
          <p:nvPr>
            <p:ph type="body" idx="1"/>
          </p:nvPr>
        </p:nvSpPr>
        <p:spPr bwMode="gray">
          <a:xfrm>
            <a:off x="513230" y="1476000"/>
            <a:ext cx="11166862" cy="4824000"/>
          </a:xfrm>
          <a:prstGeom prst="rect">
            <a:avLst/>
          </a:prstGeom>
        </p:spPr>
        <p:txBody>
          <a:bodyPr vert="horz" lIns="0" tIns="0" rIns="0" bIns="0" rtlCol="0">
            <a:no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endParaRPr kumimoji="1" lang="en-US" altLang="ja-JP"/>
          </a:p>
          <a:p>
            <a:pPr lvl="2"/>
            <a:r>
              <a:rPr kumimoji="1" lang="ja-JP" altLang="en-US"/>
              <a:t>第 </a:t>
            </a:r>
            <a:r>
              <a:rPr kumimoji="1" lang="en-US" altLang="ja-JP"/>
              <a:t>2 </a:t>
            </a:r>
            <a:r>
              <a:rPr kumimoji="1" lang="ja-JP" altLang="en-US"/>
              <a:t>レベル</a:t>
            </a:r>
            <a:endParaRPr kumimoji="1" lang="en-US" altLang="ja-JP"/>
          </a:p>
          <a:p>
            <a:pPr lvl="3"/>
            <a:r>
              <a:rPr kumimoji="1" lang="ja-JP" altLang="en-US"/>
              <a:t>第 </a:t>
            </a:r>
            <a:r>
              <a:rPr kumimoji="1" lang="en-US" altLang="ja-JP"/>
              <a:t>3 </a:t>
            </a:r>
            <a:r>
              <a:rPr kumimoji="1" lang="ja-JP" altLang="en-US"/>
              <a:t>レベル</a:t>
            </a:r>
            <a:endParaRPr kumimoji="1" lang="en-US" altLang="ja-JP"/>
          </a:p>
        </p:txBody>
      </p:sp>
    </p:spTree>
    <p:extLst>
      <p:ext uri="{BB962C8B-B14F-4D97-AF65-F5344CB8AC3E}">
        <p14:creationId xmlns:p14="http://schemas.microsoft.com/office/powerpoint/2010/main" val="91463930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hf sldNum="0" hdr="0" ftr="0" dt="0"/>
  <p:txStyles>
    <p:titleStyle>
      <a:lvl1pPr algn="l" defTabSz="1219186" rtl="0" eaLnBrk="1" latinLnBrk="0" hangingPunct="1">
        <a:spcBef>
          <a:spcPct val="0"/>
        </a:spcBef>
        <a:buNone/>
        <a:defRPr kumimoji="1" sz="2462" b="1" kern="1200" baseline="0">
          <a:solidFill>
            <a:schemeClr val="tx1"/>
          </a:solidFill>
          <a:latin typeface="+mj-lt"/>
          <a:ea typeface="+mj-ea"/>
          <a:cs typeface="+mj-cs"/>
          <a:sym typeface="+mj-lt"/>
        </a:defRPr>
      </a:lvl1pPr>
    </p:titleStyle>
    <p:bodyStyle>
      <a:lvl1pPr marL="0" marR="0" indent="0" algn="l" defTabSz="1219186" rtl="0" eaLnBrk="1" fontAlgn="auto" latinLnBrk="0" hangingPunct="1">
        <a:lnSpc>
          <a:spcPct val="110000"/>
        </a:lnSpc>
        <a:spcBef>
          <a:spcPts val="738"/>
        </a:spcBef>
        <a:spcAft>
          <a:spcPts val="0"/>
        </a:spcAft>
        <a:buClrTx/>
        <a:buSzPct val="100000"/>
        <a:buFont typeface="Arial" panose="020B0604020202020204" pitchFamily="34" charset="0"/>
        <a:buNone/>
        <a:tabLst/>
        <a:defRPr kumimoji="1" sz="1477" b="0" kern="1200">
          <a:solidFill>
            <a:schemeClr val="tx1"/>
          </a:solidFill>
          <a:latin typeface="+mn-lt"/>
          <a:ea typeface="+mn-ea"/>
          <a:cs typeface="+mn-cs"/>
          <a:sym typeface="+mn-lt"/>
        </a:defRPr>
      </a:lvl1pPr>
      <a:lvl2pPr marL="221544" marR="0" indent="-221544" algn="l" defTabSz="1219186" rtl="0" eaLnBrk="1" fontAlgn="auto" latinLnBrk="0" hangingPunct="1">
        <a:lnSpc>
          <a:spcPct val="110000"/>
        </a:lnSpc>
        <a:spcBef>
          <a:spcPts val="738"/>
        </a:spcBef>
        <a:spcAft>
          <a:spcPts val="0"/>
        </a:spcAft>
        <a:buClrTx/>
        <a:buSzPct val="100000"/>
        <a:buFont typeface="Wingdings" panose="05000000000000000000" pitchFamily="2" charset="2"/>
        <a:buChar char="n"/>
        <a:tabLst/>
        <a:defRPr kumimoji="1" lang="en-US" sz="1477" b="0" kern="1200" dirty="0" smtClean="0">
          <a:solidFill>
            <a:schemeClr val="tx1"/>
          </a:solidFill>
          <a:latin typeface="+mn-lt"/>
          <a:ea typeface="+mn-ea"/>
          <a:cs typeface="+mn-cs"/>
          <a:sym typeface="+mn-lt"/>
        </a:defRPr>
      </a:lvl2pPr>
      <a:lvl3pPr marL="443088" marR="0" indent="-221544" algn="l" defTabSz="1219186" rtl="0" eaLnBrk="1" fontAlgn="auto" latinLnBrk="0" hangingPunct="1">
        <a:lnSpc>
          <a:spcPct val="110000"/>
        </a:lnSpc>
        <a:spcBef>
          <a:spcPts val="738"/>
        </a:spcBef>
        <a:spcAft>
          <a:spcPts val="0"/>
        </a:spcAft>
        <a:buClrTx/>
        <a:buSzPct val="100000"/>
        <a:buFont typeface="Wingdings" panose="05000000000000000000" pitchFamily="2" charset="2"/>
        <a:buChar char="Ø"/>
        <a:tabLst/>
        <a:defRPr kumimoji="1" lang="en-US" sz="1477" b="0" kern="1200" dirty="0" smtClean="0">
          <a:solidFill>
            <a:schemeClr val="tx1"/>
          </a:solidFill>
          <a:latin typeface="+mn-lt"/>
          <a:ea typeface="+mn-ea"/>
          <a:cs typeface="+mn-cs"/>
          <a:sym typeface="+mn-lt"/>
        </a:defRPr>
      </a:lvl3pPr>
      <a:lvl4pPr marL="620323" marR="0" indent="-177235" algn="l" defTabSz="1219186" rtl="0" eaLnBrk="1" fontAlgn="auto" latinLnBrk="0" hangingPunct="1">
        <a:lnSpc>
          <a:spcPct val="110000"/>
        </a:lnSpc>
        <a:spcBef>
          <a:spcPts val="738"/>
        </a:spcBef>
        <a:spcAft>
          <a:spcPts val="0"/>
        </a:spcAft>
        <a:buClrTx/>
        <a:buSzPct val="100000"/>
        <a:buFont typeface="Arial" panose="020B0604020202020204" pitchFamily="34" charset="0"/>
        <a:buChar char="•"/>
        <a:tabLst/>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A4A3A4"/>
          </p15:clr>
        </p15:guide>
        <p15:guide id="1" orient="horz" pos="96" userDrawn="1">
          <p15:clr>
            <a:srgbClr val="A4A3A4"/>
          </p15:clr>
        </p15:guide>
        <p15:guide id="2" pos="3701" userDrawn="1">
          <p15:clr>
            <a:srgbClr val="A4A3A4"/>
          </p15:clr>
        </p15:guide>
        <p15:guide id="3" pos="3979" userDrawn="1">
          <p15:clr>
            <a:srgbClr val="A4A3A4"/>
          </p15:clr>
        </p15:guide>
        <p15:guide id="4" pos="7358" userDrawn="1">
          <p15:clr>
            <a:srgbClr val="A4A3A4"/>
          </p15:clr>
        </p15:guide>
        <p15:guide id="5" pos="322" userDrawn="1">
          <p15:clr>
            <a:srgbClr val="A4A3A4"/>
          </p15:clr>
        </p15:guide>
        <p15:guide id="6" orient="horz" pos="504" userDrawn="1">
          <p15:clr>
            <a:srgbClr val="A4A3A4"/>
          </p15:clr>
        </p15:guide>
        <p15:guide id="7" orient="horz" pos="640"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7"/>
            </p:custDataLst>
            <p:extLst>
              <p:ext uri="{D42A27DB-BD31-4B8C-83A1-F6EECF244321}">
                <p14:modId xmlns:p14="http://schemas.microsoft.com/office/powerpoint/2010/main" val="157860037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8" imgW="563" imgH="564" progId="TCLayout.ActiveDocument.1">
                  <p:embed/>
                </p:oleObj>
              </mc:Choice>
              <mc:Fallback>
                <p:oleObj name="think-cell スライド" r:id="rId8" imgW="563" imgH="564" progId="TCLayout.ActiveDocument.1">
                  <p:embed/>
                  <p:pic>
                    <p:nvPicPr>
                      <p:cNvPr id="4" name="オブジェクト 3" hidden="1"/>
                      <p:cNvPicPr/>
                      <p:nvPr/>
                    </p:nvPicPr>
                    <p:blipFill>
                      <a:blip r:embed="rId9"/>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868431" y="6588000"/>
            <a:ext cx="5006769" cy="169200"/>
          </a:xfrm>
          <a:prstGeom prst="rect">
            <a:avLst/>
          </a:prstGeom>
        </p:spPr>
        <p:txBody>
          <a:bodyPr vert="horz" lIns="0" tIns="0" rIns="0" bIns="0" rtlCol="0" anchor="b" anchorCtr="0"/>
          <a:lstStyle>
            <a:lvl1pPr algn="l">
              <a:defRPr sz="1108">
                <a:solidFill>
                  <a:schemeClr val="tx1"/>
                </a:solidFill>
                <a:latin typeface="+mn-lt"/>
                <a:ea typeface="+mn-ea"/>
                <a:cs typeface="+mn-cs"/>
                <a:sym typeface="+mn-lt"/>
              </a:defRPr>
            </a:lvl1pPr>
          </a:lstStyle>
          <a:p>
            <a:pPr fontAlgn="auto">
              <a:spcBef>
                <a:spcPts val="0"/>
              </a:spcBef>
              <a:spcAft>
                <a:spcPts val="0"/>
              </a:spcAft>
            </a:pPr>
            <a:r>
              <a:rPr kumimoji="1" lang="en-GB" altLang="en-GB"/>
              <a:t>DT Template A4</a:t>
            </a:r>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tx1"/>
                </a:solidFill>
                <a:latin typeface="+mn-lt"/>
                <a:ea typeface="+mn-ea"/>
                <a:cs typeface="+mn-cs"/>
                <a:sym typeface="+mn-lt"/>
              </a:rPr>
              <a:t>© 2023. For information, contact Deloitte Tohmatsu Venture</a:t>
            </a:r>
            <a:r>
              <a:rPr lang="en-US" altLang="ja-JP" sz="1108" kern="1200" baseline="0">
                <a:solidFill>
                  <a:schemeClr val="tx1"/>
                </a:solidFill>
                <a:latin typeface="+mn-lt"/>
                <a:ea typeface="+mn-ea"/>
                <a:cs typeface="+mn-cs"/>
                <a:sym typeface="+mn-lt"/>
              </a:rPr>
              <a:t> Support Co., Ltd</a:t>
            </a:r>
            <a:r>
              <a:rPr lang="en-US" altLang="ja-JP" sz="1108" kern="1200">
                <a:solidFill>
                  <a:schemeClr val="tx1"/>
                </a:solidFill>
                <a:latin typeface="+mn-lt"/>
                <a:ea typeface="+mn-ea"/>
                <a:cs typeface="+mn-cs"/>
                <a:sym typeface="+mn-lt"/>
              </a:rPr>
              <a:t>.</a:t>
            </a:r>
          </a:p>
        </p:txBody>
      </p:sp>
      <p:sp>
        <p:nvSpPr>
          <p:cNvPr id="3" name="テキスト プレースホルダー 2"/>
          <p:cNvSpPr>
            <a:spLocks noGrp="1"/>
          </p:cNvSpPr>
          <p:nvPr>
            <p:ph type="body" idx="1"/>
          </p:nvPr>
        </p:nvSpPr>
        <p:spPr bwMode="gray">
          <a:xfrm>
            <a:off x="513969" y="1476000"/>
            <a:ext cx="11165538"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147983568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Lst>
  <p:hf hdr="0" dt="0"/>
  <p:txStyles>
    <p:titleStyle>
      <a:lvl1pPr algn="l" defTabSz="1219186" rtl="0" eaLnBrk="1" latinLnBrk="0" hangingPunct="1">
        <a:spcBef>
          <a:spcPct val="0"/>
        </a:spcBef>
        <a:buNone/>
        <a:defRPr kumimoji="1" sz="2462" b="1" kern="1200">
          <a:solidFill>
            <a:schemeClr val="tx1"/>
          </a:solidFill>
          <a:latin typeface="+mj-lt"/>
          <a:ea typeface="+mj-ea"/>
          <a:cs typeface="+mj-cs"/>
          <a:sym typeface="+mj-lt"/>
        </a:defRPr>
      </a:lvl1pPr>
    </p:titleStyle>
    <p:bodyStyle>
      <a:lvl1pPr marL="0" indent="0" algn="l" defTabSz="1219186" rtl="0" eaLnBrk="1" latinLnBrk="0" hangingPunct="1">
        <a:lnSpc>
          <a:spcPct val="110000"/>
        </a:lnSpc>
        <a:spcBef>
          <a:spcPts val="738"/>
        </a:spcBef>
        <a:spcAft>
          <a:spcPts val="0"/>
        </a:spcAft>
        <a:buSzPct val="100000"/>
        <a:buFont typeface="Arial" panose="020B0604020202020204" pitchFamily="34" charset="0"/>
        <a:buNone/>
        <a:defRPr kumimoji="1" sz="1477" b="0" kern="1200">
          <a:solidFill>
            <a:schemeClr val="tx1"/>
          </a:solidFill>
          <a:latin typeface="+mn-lt"/>
          <a:ea typeface="+mn-ea"/>
          <a:cs typeface="+mn-cs"/>
          <a:sym typeface="+mn-lt"/>
        </a:defRPr>
      </a:lvl1pPr>
      <a:lvl2pPr marL="221544"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n"/>
        <a:defRPr kumimoji="1" lang="en-US" sz="1477" b="0" kern="1200" dirty="0" smtClean="0">
          <a:solidFill>
            <a:schemeClr val="tx1"/>
          </a:solidFill>
          <a:latin typeface="+mn-lt"/>
          <a:ea typeface="+mn-ea"/>
          <a:cs typeface="+mn-cs"/>
          <a:sym typeface="+mn-lt"/>
        </a:defRPr>
      </a:lvl2pPr>
      <a:lvl3pPr marL="443088"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Ø"/>
        <a:defRPr kumimoji="1" lang="en-US" sz="1477" b="0" kern="1200" dirty="0" smtClean="0">
          <a:solidFill>
            <a:schemeClr val="tx1"/>
          </a:solidFill>
          <a:latin typeface="+mn-lt"/>
          <a:ea typeface="+mn-ea"/>
          <a:cs typeface="+mn-cs"/>
          <a:sym typeface="+mn-lt"/>
        </a:defRPr>
      </a:lvl3pPr>
      <a:lvl4pPr marL="620323" indent="-177235" algn="l" defTabSz="1219186" rtl="0" eaLnBrk="1" latinLnBrk="0" hangingPunct="1">
        <a:lnSpc>
          <a:spcPct val="110000"/>
        </a:lnSpc>
        <a:spcBef>
          <a:spcPts val="738"/>
        </a:spcBef>
        <a:spcAft>
          <a:spcPts val="0"/>
        </a:spcAft>
        <a:buClrTx/>
        <a:buSzPct val="100000"/>
        <a:buFont typeface="Arial" panose="020B0604020202020204" pitchFamily="34" charset="0"/>
        <a:buChar char="•"/>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96" userDrawn="1">
          <p15:clr>
            <a:srgbClr val="A4A3A4"/>
          </p15:clr>
        </p15:guide>
        <p15:guide id="3" pos="3701" userDrawn="1">
          <p15:clr>
            <a:srgbClr val="A4A3A4"/>
          </p15:clr>
        </p15:guide>
        <p15:guide id="4" pos="3979" userDrawn="1">
          <p15:clr>
            <a:srgbClr val="A4A3A4"/>
          </p15:clr>
        </p15:guide>
        <p15:guide id="5" pos="7358" userDrawn="1">
          <p15:clr>
            <a:srgbClr val="A4A3A4"/>
          </p15:clr>
        </p15:guide>
        <p15:guide id="6" pos="322" userDrawn="1">
          <p15:clr>
            <a:srgbClr val="A4A3A4"/>
          </p15:clr>
        </p15:guide>
        <p15:guide id="7" orient="horz" pos="504" userDrawn="1">
          <p15:clr>
            <a:srgbClr val="A4A3A4"/>
          </p15:clr>
        </p15:guide>
        <p15:guide id="8" orient="horz" pos="640"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7"/>
            </p:custDataLst>
            <p:extLst>
              <p:ext uri="{D42A27DB-BD31-4B8C-83A1-F6EECF244321}">
                <p14:modId xmlns:p14="http://schemas.microsoft.com/office/powerpoint/2010/main" val="414096183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18" imgW="563" imgH="564" progId="TCLayout.ActiveDocument.1">
                  <p:embed/>
                </p:oleObj>
              </mc:Choice>
              <mc:Fallback>
                <p:oleObj name="think-cell スライド" r:id="rId18" imgW="563" imgH="564" progId="TCLayout.ActiveDocument.1">
                  <p:embed/>
                  <p:pic>
                    <p:nvPicPr>
                      <p:cNvPr id="4" name="オブジェクト 3" hidden="1"/>
                      <p:cNvPicPr/>
                      <p:nvPr/>
                    </p:nvPicPr>
                    <p:blipFill>
                      <a:blip r:embed="rId19"/>
                      <a:stretch>
                        <a:fillRect/>
                      </a:stretch>
                    </p:blipFill>
                    <p:spPr>
                      <a:xfrm>
                        <a:off x="1955" y="1588"/>
                        <a:ext cx="1954" cy="1588"/>
                      </a:xfrm>
                      <a:prstGeom prst="rect">
                        <a:avLst/>
                      </a:prstGeom>
                    </p:spPr>
                  </p:pic>
                </p:oleObj>
              </mc:Fallback>
            </mc:AlternateContent>
          </a:graphicData>
        </a:graphic>
      </p:graphicFrame>
      <p:sp>
        <p:nvSpPr>
          <p:cNvPr id="2" name="Title Placeholder 1"/>
          <p:cNvSpPr>
            <a:spLocks noGrp="1"/>
          </p:cNvSpPr>
          <p:nvPr>
            <p:ph type="title"/>
          </p:nvPr>
        </p:nvSpPr>
        <p:spPr bwMode="gray">
          <a:xfrm>
            <a:off x="513231" y="180000"/>
            <a:ext cx="11165538" cy="615600"/>
          </a:xfrm>
          <a:prstGeom prst="rect">
            <a:avLst/>
          </a:prstGeom>
        </p:spPr>
        <p:txBody>
          <a:bodyPr vert="horz" lIns="0" tIns="0" rIns="0" bIns="0" rtlCol="0" anchor="b" anchorCtr="0">
            <a:noAutofit/>
          </a:bodyPr>
          <a:lstStyle/>
          <a:p>
            <a:r>
              <a:rPr lang="ja-JP" altLang="en-US" noProof="0"/>
              <a:t>スライドタイトル（入力が必要）</a:t>
            </a:r>
            <a:endParaRPr lang="en-US" noProof="0"/>
          </a:p>
        </p:txBody>
      </p:sp>
      <p:sp>
        <p:nvSpPr>
          <p:cNvPr id="8" name="フッター プレースホルダ 8"/>
          <p:cNvSpPr>
            <a:spLocks noGrp="1"/>
          </p:cNvSpPr>
          <p:nvPr>
            <p:ph type="ftr" sz="quarter" idx="3"/>
          </p:nvPr>
        </p:nvSpPr>
        <p:spPr bwMode="gray">
          <a:xfrm>
            <a:off x="868431" y="6588000"/>
            <a:ext cx="5006769" cy="169200"/>
          </a:xfrm>
          <a:prstGeom prst="rect">
            <a:avLst/>
          </a:prstGeom>
        </p:spPr>
        <p:txBody>
          <a:bodyPr vert="horz" lIns="0" tIns="0" rIns="0" bIns="0" rtlCol="0" anchor="b" anchorCtr="0"/>
          <a:lstStyle>
            <a:lvl1pPr algn="l">
              <a:defRPr sz="1108">
                <a:solidFill>
                  <a:schemeClr val="tx1"/>
                </a:solidFill>
                <a:latin typeface="+mn-lt"/>
                <a:ea typeface="+mn-ea"/>
                <a:cs typeface="+mn-cs"/>
                <a:sym typeface="+mn-lt"/>
              </a:defRPr>
            </a:lvl1pPr>
          </a:lstStyle>
          <a:p>
            <a:pPr fontAlgn="auto">
              <a:spcBef>
                <a:spcPts val="0"/>
              </a:spcBef>
              <a:spcAft>
                <a:spcPts val="0"/>
              </a:spcAft>
            </a:pPr>
            <a:r>
              <a:rPr kumimoji="1" lang="en-GB" altLang="en-GB"/>
              <a:t>DT Template A4</a:t>
            </a:r>
          </a:p>
        </p:txBody>
      </p:sp>
      <p:sp>
        <p:nvSpPr>
          <p:cNvPr id="9" name="スライド番号プレースホルダ 9"/>
          <p:cNvSpPr>
            <a:spLocks noGrp="1"/>
          </p:cNvSpPr>
          <p:nvPr>
            <p:ph type="sldNum" sz="quarter" idx="4"/>
          </p:nvPr>
        </p:nvSpPr>
        <p:spPr bwMode="gray">
          <a:xfrm>
            <a:off x="513969" y="6588000"/>
            <a:ext cx="221538" cy="169200"/>
          </a:xfrm>
          <a:prstGeom prst="rect">
            <a:avLst/>
          </a:prstGeom>
        </p:spPr>
        <p:txBody>
          <a:bodyPr vert="horz" wrap="none" lIns="0" tIns="0" rIns="0" bIns="0" rtlCol="0" anchor="b" anchorCtr="0"/>
          <a:lstStyle>
            <a:lvl1pPr algn="r">
              <a:defRPr sz="1108">
                <a:solidFill>
                  <a:schemeClr val="tx1"/>
                </a:solidFill>
                <a:latin typeface="+mn-lt"/>
                <a:ea typeface="+mn-ea"/>
                <a:cs typeface="+mn-cs"/>
                <a:sym typeface="+mn-lt"/>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317538" y="6588000"/>
            <a:ext cx="5361231"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1108" kern="1200">
                <a:solidFill>
                  <a:schemeClr val="tx1"/>
                </a:solidFill>
                <a:latin typeface="+mn-lt"/>
                <a:ea typeface="+mn-ea"/>
                <a:cs typeface="+mn-cs"/>
                <a:sym typeface="+mn-lt"/>
              </a:rPr>
              <a:t>© 2024. For information, contact Deloitte Tohmatsu Group.</a:t>
            </a:r>
          </a:p>
        </p:txBody>
      </p:sp>
      <p:sp>
        <p:nvSpPr>
          <p:cNvPr id="3" name="テキスト プレースホルダー 2"/>
          <p:cNvSpPr>
            <a:spLocks noGrp="1"/>
          </p:cNvSpPr>
          <p:nvPr>
            <p:ph type="body" idx="1"/>
          </p:nvPr>
        </p:nvSpPr>
        <p:spPr bwMode="gray">
          <a:xfrm>
            <a:off x="513969" y="1476000"/>
            <a:ext cx="11165538" cy="4824000"/>
          </a:xfrm>
          <a:prstGeom prst="rect">
            <a:avLst/>
          </a:prstGeom>
        </p:spPr>
        <p:txBody>
          <a:bodyPr vert="horz" lIns="0" tIns="0" rIns="0" bIns="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4272316007"/>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9" r:id="rId11"/>
    <p:sldLayoutId id="2147484090" r:id="rId12"/>
    <p:sldLayoutId id="2147484091" r:id="rId13"/>
    <p:sldLayoutId id="2147484092" r:id="rId14"/>
    <p:sldLayoutId id="2147484093" r:id="rId15"/>
  </p:sldLayoutIdLst>
  <p:hf hdr="0"/>
  <p:txStyles>
    <p:titleStyle>
      <a:lvl1pPr algn="l" defTabSz="1219186" rtl="0" eaLnBrk="1" latinLnBrk="0" hangingPunct="1">
        <a:spcBef>
          <a:spcPct val="0"/>
        </a:spcBef>
        <a:buNone/>
        <a:defRPr kumimoji="1" sz="2462" b="1" kern="1200">
          <a:solidFill>
            <a:schemeClr val="tx1"/>
          </a:solidFill>
          <a:latin typeface="+mj-lt"/>
          <a:ea typeface="+mj-ea"/>
          <a:cs typeface="+mj-cs"/>
          <a:sym typeface="+mj-lt"/>
        </a:defRPr>
      </a:lvl1pPr>
    </p:titleStyle>
    <p:bodyStyle>
      <a:lvl1pPr marL="0" indent="0" algn="l" defTabSz="1219186" rtl="0" eaLnBrk="1" latinLnBrk="0" hangingPunct="1">
        <a:lnSpc>
          <a:spcPct val="110000"/>
        </a:lnSpc>
        <a:spcBef>
          <a:spcPts val="738"/>
        </a:spcBef>
        <a:spcAft>
          <a:spcPts val="0"/>
        </a:spcAft>
        <a:buSzPct val="100000"/>
        <a:buFont typeface="Arial" panose="020B0604020202020204" pitchFamily="34" charset="0"/>
        <a:buNone/>
        <a:defRPr kumimoji="1" sz="1477" b="0" kern="1200">
          <a:solidFill>
            <a:schemeClr val="tx1"/>
          </a:solidFill>
          <a:latin typeface="+mn-lt"/>
          <a:ea typeface="+mn-ea"/>
          <a:cs typeface="+mn-cs"/>
          <a:sym typeface="+mn-lt"/>
        </a:defRPr>
      </a:lvl1pPr>
      <a:lvl2pPr marL="221544"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n"/>
        <a:defRPr kumimoji="1" lang="en-US" sz="1477" b="0" kern="1200" dirty="0" smtClean="0">
          <a:solidFill>
            <a:schemeClr val="tx1"/>
          </a:solidFill>
          <a:latin typeface="+mn-lt"/>
          <a:ea typeface="+mn-ea"/>
          <a:cs typeface="+mn-cs"/>
          <a:sym typeface="+mn-lt"/>
        </a:defRPr>
      </a:lvl2pPr>
      <a:lvl3pPr marL="443088" indent="-221544" algn="l" defTabSz="1219186" rtl="0" eaLnBrk="1" latinLnBrk="0" hangingPunct="1">
        <a:lnSpc>
          <a:spcPct val="110000"/>
        </a:lnSpc>
        <a:spcBef>
          <a:spcPts val="738"/>
        </a:spcBef>
        <a:spcAft>
          <a:spcPts val="0"/>
        </a:spcAft>
        <a:buClrTx/>
        <a:buSzPct val="100000"/>
        <a:buFont typeface="Wingdings" panose="05000000000000000000" pitchFamily="2" charset="2"/>
        <a:buChar char="Ø"/>
        <a:defRPr kumimoji="1" lang="en-US" sz="1477" b="0" kern="1200" dirty="0" smtClean="0">
          <a:solidFill>
            <a:schemeClr val="tx1"/>
          </a:solidFill>
          <a:latin typeface="+mn-lt"/>
          <a:ea typeface="+mn-ea"/>
          <a:cs typeface="+mn-cs"/>
          <a:sym typeface="+mn-lt"/>
        </a:defRPr>
      </a:lvl3pPr>
      <a:lvl4pPr marL="620323" indent="-177235" algn="l" defTabSz="1219186" rtl="0" eaLnBrk="1" latinLnBrk="0" hangingPunct="1">
        <a:lnSpc>
          <a:spcPct val="110000"/>
        </a:lnSpc>
        <a:spcBef>
          <a:spcPts val="738"/>
        </a:spcBef>
        <a:spcAft>
          <a:spcPts val="0"/>
        </a:spcAft>
        <a:buClrTx/>
        <a:buSzPct val="100000"/>
        <a:buFont typeface="Arial" panose="020B0604020202020204" pitchFamily="34" charset="0"/>
        <a:buChar char="•"/>
        <a:defRPr kumimoji="1" lang="en-US" sz="1477" b="0" kern="1200" baseline="0" dirty="0" smtClean="0">
          <a:solidFill>
            <a:schemeClr val="tx1"/>
          </a:solidFill>
          <a:latin typeface="+mn-lt"/>
          <a:ea typeface="+mn-ea"/>
          <a:cs typeface="+mn-cs"/>
          <a:sym typeface="+mn-lt"/>
        </a:defRPr>
      </a:lvl4pPr>
      <a:lvl5pPr marL="841867" indent="-221544" algn="l" defTabSz="1064672" rtl="0" eaLnBrk="1" latinLnBrk="0" hangingPunct="1">
        <a:lnSpc>
          <a:spcPct val="110000"/>
        </a:lnSpc>
        <a:spcBef>
          <a:spcPts val="738"/>
        </a:spcBef>
        <a:spcAft>
          <a:spcPts val="0"/>
        </a:spcAft>
        <a:buClrTx/>
        <a:buSzPct val="100000"/>
        <a:buFont typeface="Verdana" panose="020B0604030504040204" pitchFamily="34" charset="0"/>
        <a:buChar char="−"/>
        <a:tabLst/>
        <a:defRPr kumimoji="1" lang="en-US" sz="1477" kern="1200" baseline="0" dirty="0" smtClean="0">
          <a:solidFill>
            <a:schemeClr val="tx1"/>
          </a:solidFill>
          <a:latin typeface="+mn-lt"/>
          <a:ea typeface="+mn-ea"/>
          <a:cs typeface="+mn-cs"/>
        </a:defRPr>
      </a:lvl5pPr>
      <a:lvl6pPr marL="1063411" indent="-221544" algn="l" defTabSz="1219186" rtl="0" eaLnBrk="1" latinLnBrk="0" hangingPunct="1">
        <a:lnSpc>
          <a:spcPct val="110000"/>
        </a:lnSpc>
        <a:spcBef>
          <a:spcPts val="738"/>
        </a:spcBef>
        <a:spcAft>
          <a:spcPts val="0"/>
        </a:spcAft>
        <a:buFont typeface="Wingdings" panose="05000000000000000000" pitchFamily="2" charset="2"/>
        <a:buChar char="ü"/>
        <a:defRPr kumimoji="1" sz="1477" kern="1200" baseline="0">
          <a:solidFill>
            <a:schemeClr val="tx1"/>
          </a:solidFill>
          <a:latin typeface="+mn-lt"/>
          <a:ea typeface="+mn-ea"/>
          <a:cs typeface="+mn-cs"/>
        </a:defRPr>
      </a:lvl6pPr>
      <a:lvl7pPr marL="710392" indent="-235197" algn="l" defTabSz="1219186" rtl="0" eaLnBrk="1" latinLnBrk="0" hangingPunct="1">
        <a:spcBef>
          <a:spcPts val="0"/>
        </a:spcBef>
        <a:spcAft>
          <a:spcPts val="1333"/>
        </a:spcAft>
        <a:buFont typeface="Verdana" panose="020B0604030504040204" pitchFamily="34" charset="0"/>
        <a:buChar char="−"/>
        <a:defRPr kumimoji="1" sz="1600" kern="1200">
          <a:solidFill>
            <a:schemeClr val="tx1"/>
          </a:solidFill>
          <a:latin typeface="+mn-lt"/>
          <a:ea typeface="+mn-ea"/>
          <a:cs typeface="+mn-cs"/>
        </a:defRPr>
      </a:lvl7pPr>
      <a:lvl8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8pPr>
      <a:lvl9pPr marL="710392" indent="-235197" algn="l" defTabSz="1219186" rtl="0" eaLnBrk="1" latinLnBrk="0" hangingPunct="1">
        <a:spcBef>
          <a:spcPts val="0"/>
        </a:spcBef>
        <a:spcAft>
          <a:spcPts val="1333"/>
        </a:spcAft>
        <a:buFont typeface="Verdana" panose="020B060403050404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1219186" rtl="0" eaLnBrk="1" latinLnBrk="0" hangingPunct="1">
        <a:defRPr kumimoji="1" sz="2400" kern="1200">
          <a:solidFill>
            <a:schemeClr val="tx1"/>
          </a:solidFill>
          <a:latin typeface="+mn-lt"/>
          <a:ea typeface="+mn-ea"/>
          <a:cs typeface="+mn-cs"/>
        </a:defRPr>
      </a:lvl1pPr>
      <a:lvl2pPr marL="609594" algn="l" defTabSz="1219186" rtl="0" eaLnBrk="1" latinLnBrk="0" hangingPunct="1">
        <a:defRPr kumimoji="1" sz="2400" kern="1200">
          <a:solidFill>
            <a:schemeClr val="tx1"/>
          </a:solidFill>
          <a:latin typeface="+mn-lt"/>
          <a:ea typeface="+mn-ea"/>
          <a:cs typeface="+mn-cs"/>
        </a:defRPr>
      </a:lvl2pPr>
      <a:lvl3pPr marL="1219186" algn="l" defTabSz="1219186" rtl="0" eaLnBrk="1" latinLnBrk="0" hangingPunct="1">
        <a:defRPr kumimoji="1" sz="2400" kern="1200">
          <a:solidFill>
            <a:schemeClr val="tx1"/>
          </a:solidFill>
          <a:latin typeface="+mn-lt"/>
          <a:ea typeface="+mn-ea"/>
          <a:cs typeface="+mn-cs"/>
        </a:defRPr>
      </a:lvl3pPr>
      <a:lvl4pPr marL="1828779" algn="l" defTabSz="1219186" rtl="0" eaLnBrk="1" latinLnBrk="0" hangingPunct="1">
        <a:defRPr kumimoji="1" sz="2400" kern="1200">
          <a:solidFill>
            <a:schemeClr val="tx1"/>
          </a:solidFill>
          <a:latin typeface="+mn-lt"/>
          <a:ea typeface="+mn-ea"/>
          <a:cs typeface="+mn-cs"/>
        </a:defRPr>
      </a:lvl4pPr>
      <a:lvl5pPr marL="2438371" algn="l" defTabSz="1219186" rtl="0" eaLnBrk="1" latinLnBrk="0" hangingPunct="1">
        <a:defRPr kumimoji="1" sz="2400" kern="1200">
          <a:solidFill>
            <a:schemeClr val="tx1"/>
          </a:solidFill>
          <a:latin typeface="+mn-lt"/>
          <a:ea typeface="+mn-ea"/>
          <a:cs typeface="+mn-cs"/>
        </a:defRPr>
      </a:lvl5pPr>
      <a:lvl6pPr marL="3047965" algn="l" defTabSz="1219186" rtl="0" eaLnBrk="1" latinLnBrk="0" hangingPunct="1">
        <a:defRPr kumimoji="1" sz="2400" kern="1200">
          <a:solidFill>
            <a:schemeClr val="tx1"/>
          </a:solidFill>
          <a:latin typeface="+mn-lt"/>
          <a:ea typeface="+mn-ea"/>
          <a:cs typeface="+mn-cs"/>
        </a:defRPr>
      </a:lvl6pPr>
      <a:lvl7pPr marL="3657559" algn="l" defTabSz="1219186" rtl="0" eaLnBrk="1" latinLnBrk="0" hangingPunct="1">
        <a:defRPr kumimoji="1" sz="2400" kern="1200">
          <a:solidFill>
            <a:schemeClr val="tx1"/>
          </a:solidFill>
          <a:latin typeface="+mn-lt"/>
          <a:ea typeface="+mn-ea"/>
          <a:cs typeface="+mn-cs"/>
        </a:defRPr>
      </a:lvl7pPr>
      <a:lvl8pPr marL="4267150" algn="l" defTabSz="1219186" rtl="0" eaLnBrk="1" latinLnBrk="0" hangingPunct="1">
        <a:defRPr kumimoji="1" sz="2400" kern="1200">
          <a:solidFill>
            <a:schemeClr val="tx1"/>
          </a:solidFill>
          <a:latin typeface="+mn-lt"/>
          <a:ea typeface="+mn-ea"/>
          <a:cs typeface="+mn-cs"/>
        </a:defRPr>
      </a:lvl8pPr>
      <a:lvl9pPr marL="4876743" algn="l" defTabSz="1219186"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96" userDrawn="1">
          <p15:clr>
            <a:srgbClr val="A4A3A4"/>
          </p15:clr>
        </p15:guide>
        <p15:guide id="3" pos="3701" userDrawn="1">
          <p15:clr>
            <a:srgbClr val="A4A3A4"/>
          </p15:clr>
        </p15:guide>
        <p15:guide id="4" pos="3979" userDrawn="1">
          <p15:clr>
            <a:srgbClr val="A4A3A4"/>
          </p15:clr>
        </p15:guide>
        <p15:guide id="5" pos="7358" userDrawn="1">
          <p15:clr>
            <a:srgbClr val="A4A3A4"/>
          </p15:clr>
        </p15:guide>
        <p15:guide id="6" pos="322" userDrawn="1">
          <p15:clr>
            <a:srgbClr val="A4A3A4"/>
          </p15:clr>
        </p15:guide>
        <p15:guide id="7" orient="horz" pos="504"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guide id="13" orient="horz" pos="527" userDrawn="1">
          <p15:clr>
            <a:srgbClr val="A4A3A4"/>
          </p15:clr>
        </p15:guide>
        <p15:guide id="14" orient="horz" pos="935" userDrawn="1">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D4A7A-379E-47C6-AA60-4892B56834B3}" type="datetime1">
              <a:rPr kumimoji="1" lang="ja-JP" altLang="en-US" smtClean="0"/>
              <a:t>2025/7/4</a:t>
            </a:fld>
            <a:endParaRPr kumimoji="1" lang="ja-JP" altLang="en-US"/>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73624-9676-401E-A4F8-639460B6B7DA}" type="slidenum">
              <a:rPr kumimoji="1" lang="ja-JP" altLang="en-US" smtClean="0"/>
              <a:t>‹#›</a:t>
            </a:fld>
            <a:endParaRPr kumimoji="1" lang="ja-JP" altLang="en-US"/>
          </a:p>
        </p:txBody>
      </p:sp>
    </p:spTree>
    <p:extLst>
      <p:ext uri="{BB962C8B-B14F-4D97-AF65-F5344CB8AC3E}">
        <p14:creationId xmlns:p14="http://schemas.microsoft.com/office/powerpoint/2010/main" val="2057099141"/>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hf hdr="0" ftr="0" dt="0"/>
  <p:txStyles>
    <p:titleStyle>
      <a:lvl1pPr algn="ctr" defTabSz="914423" rtl="0" eaLnBrk="1" latinLnBrk="0" hangingPunct="1">
        <a:spcBef>
          <a:spcPct val="0"/>
        </a:spcBef>
        <a:buNone/>
        <a:defRPr kumimoji="1" sz="4400"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9"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1"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5"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8"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79BFF-2033-43F3-849E-17BF905A94BD}"/>
              </a:ext>
            </a:extLst>
          </p:cNvPr>
          <p:cNvSpPr>
            <a:spLocks noGrp="1"/>
          </p:cNvSpPr>
          <p:nvPr>
            <p:ph type="ctrTitle"/>
          </p:nvPr>
        </p:nvSpPr>
        <p:spPr/>
        <p:txBody>
          <a:bodyPr>
            <a:normAutofit/>
          </a:bodyPr>
          <a:lstStyle/>
          <a:p>
            <a:r>
              <a:rPr lang="en-US" altLang="ja-JP" sz="3600" dirty="0"/>
              <a:t>【</a:t>
            </a:r>
            <a:r>
              <a:rPr lang="ja-JP" altLang="en-US" sz="3600" dirty="0"/>
              <a:t>提案タイトル</a:t>
            </a:r>
            <a:r>
              <a:rPr lang="en-US" altLang="ja-JP" sz="3600" dirty="0"/>
              <a:t>(50</a:t>
            </a:r>
            <a:r>
              <a:rPr lang="ja-JP" altLang="en-US" sz="3600" dirty="0"/>
              <a:t>文字以内</a:t>
            </a:r>
            <a:r>
              <a:rPr lang="en-US" altLang="ja-JP" sz="3600" dirty="0"/>
              <a:t>)】</a:t>
            </a:r>
            <a:endParaRPr lang="ja-JP" altLang="en-US" sz="3600" dirty="0"/>
          </a:p>
        </p:txBody>
      </p:sp>
      <p:sp>
        <p:nvSpPr>
          <p:cNvPr id="4" name="タイトル 1">
            <a:extLst>
              <a:ext uri="{FF2B5EF4-FFF2-40B4-BE49-F238E27FC236}">
                <a16:creationId xmlns:a16="http://schemas.microsoft.com/office/drawing/2014/main" id="{6BD95999-0761-4C9D-885B-B3797FD59C0C}"/>
              </a:ext>
            </a:extLst>
          </p:cNvPr>
          <p:cNvSpPr txBox="1">
            <a:spLocks/>
          </p:cNvSpPr>
          <p:nvPr/>
        </p:nvSpPr>
        <p:spPr>
          <a:xfrm>
            <a:off x="2135561" y="2996952"/>
            <a:ext cx="7772400" cy="864096"/>
          </a:xfrm>
          <a:prstGeom prst="rect">
            <a:avLst/>
          </a:prstGeom>
        </p:spPr>
        <p:txBody>
          <a:bodyPr vert="horz" lIns="91440" tIns="45721" rIns="91440" bIns="45721" rtlCol="0" anchor="ctr">
            <a:normAutofit/>
          </a:bodyPr>
          <a:lst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defTabSz="914423" fontAlgn="auto">
              <a:spcAft>
                <a:spcPts val="0"/>
              </a:spcAft>
            </a:pPr>
            <a:r>
              <a:rPr lang="en-US" altLang="ja-JP" sz="2800" dirty="0">
                <a:solidFill>
                  <a:prstClr val="black"/>
                </a:solidFill>
              </a:rPr>
              <a:t>【 </a:t>
            </a:r>
            <a:r>
              <a:rPr lang="ja-JP" altLang="en-US" sz="2800" dirty="0">
                <a:solidFill>
                  <a:prstClr val="black"/>
                </a:solidFill>
              </a:rPr>
              <a:t>氏名 </a:t>
            </a:r>
            <a:r>
              <a:rPr lang="en-US" altLang="ja-JP" sz="2800" dirty="0">
                <a:solidFill>
                  <a:prstClr val="black"/>
                </a:solidFill>
              </a:rPr>
              <a:t>】</a:t>
            </a:r>
            <a:endParaRPr lang="ja-JP" altLang="en-US" sz="2800" dirty="0">
              <a:solidFill>
                <a:prstClr val="black"/>
              </a:solidFill>
            </a:endParaRPr>
          </a:p>
        </p:txBody>
      </p:sp>
      <p:sp>
        <p:nvSpPr>
          <p:cNvPr id="11" name="タイトル 1">
            <a:extLst>
              <a:ext uri="{FF2B5EF4-FFF2-40B4-BE49-F238E27FC236}">
                <a16:creationId xmlns:a16="http://schemas.microsoft.com/office/drawing/2014/main" id="{00E6CE07-BBAC-4CD3-8C96-CB381133C18B}"/>
              </a:ext>
            </a:extLst>
          </p:cNvPr>
          <p:cNvSpPr txBox="1">
            <a:spLocks/>
          </p:cNvSpPr>
          <p:nvPr/>
        </p:nvSpPr>
        <p:spPr>
          <a:xfrm>
            <a:off x="1991543" y="4221087"/>
            <a:ext cx="8532441" cy="1944217"/>
          </a:xfrm>
          <a:prstGeom prst="rect">
            <a:avLst/>
          </a:prstGeom>
        </p:spPr>
        <p:txBody>
          <a:bodyPr vert="horz" lIns="91440" tIns="45721" rIns="91440" bIns="45721" rtlCol="0" anchor="ctr">
            <a:normAutofit/>
          </a:bodyPr>
          <a:lst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342908" indent="-342908" algn="l" defTabSz="914423" fontAlgn="auto">
              <a:spcAft>
                <a:spcPts val="0"/>
              </a:spcAft>
              <a:buFont typeface="Wingdings" panose="05000000000000000000" pitchFamily="2" charset="2"/>
              <a:buChar char="p"/>
            </a:pPr>
            <a:r>
              <a:rPr lang="ja-JP" altLang="en-US" sz="2000" dirty="0">
                <a:solidFill>
                  <a:srgbClr val="0000FF"/>
                </a:solidFill>
              </a:rPr>
              <a:t>本様式は、自由にデザインを変更して頂いて構いません。</a:t>
            </a:r>
            <a:br>
              <a:rPr lang="en-US" altLang="ja-JP" sz="2000" dirty="0">
                <a:solidFill>
                  <a:srgbClr val="0000FF"/>
                </a:solidFill>
              </a:rPr>
            </a:br>
            <a:r>
              <a:rPr lang="ja-JP" altLang="en-US" sz="2000" dirty="0">
                <a:solidFill>
                  <a:srgbClr val="0000FF"/>
                </a:solidFill>
              </a:rPr>
              <a:t>（スライドサイズを</a:t>
            </a:r>
            <a:r>
              <a:rPr lang="en-US" altLang="ja-JP" sz="2000" dirty="0">
                <a:solidFill>
                  <a:srgbClr val="0000FF"/>
                </a:solidFill>
              </a:rPr>
              <a:t>4:3</a:t>
            </a:r>
            <a:r>
              <a:rPr lang="ja-JP" altLang="en-US" sz="2000" dirty="0">
                <a:solidFill>
                  <a:srgbClr val="0000FF"/>
                </a:solidFill>
              </a:rPr>
              <a:t>に変更することも可とします。）</a:t>
            </a:r>
            <a:endParaRPr lang="en-US" altLang="ja-JP" sz="2000" dirty="0">
              <a:solidFill>
                <a:srgbClr val="0000FF"/>
              </a:solidFill>
            </a:endParaRPr>
          </a:p>
          <a:p>
            <a:pPr marL="342908" indent="-342908" algn="l" defTabSz="914423" fontAlgn="auto">
              <a:spcAft>
                <a:spcPts val="0"/>
              </a:spcAft>
              <a:buFont typeface="Wingdings" panose="05000000000000000000" pitchFamily="2" charset="2"/>
              <a:buChar char="p"/>
            </a:pPr>
            <a:r>
              <a:rPr lang="ja-JP" altLang="en-US" sz="2000" dirty="0">
                <a:solidFill>
                  <a:srgbClr val="0000FF"/>
                </a:solidFill>
              </a:rPr>
              <a:t>提案書は簡潔な記載を心がけてください。ページ数の制限はありませんが、</a:t>
            </a:r>
            <a:r>
              <a:rPr lang="en-US" altLang="ja-JP" sz="2000" dirty="0">
                <a:solidFill>
                  <a:srgbClr val="0000FF"/>
                </a:solidFill>
              </a:rPr>
              <a:t>5</a:t>
            </a:r>
            <a:r>
              <a:rPr lang="ja-JP" altLang="en-US" sz="2000" dirty="0">
                <a:solidFill>
                  <a:srgbClr val="0000FF"/>
                </a:solidFill>
              </a:rPr>
              <a:t>～</a:t>
            </a:r>
            <a:r>
              <a:rPr lang="en-US" altLang="ja-JP" sz="2000" dirty="0">
                <a:solidFill>
                  <a:srgbClr val="0000FF"/>
                </a:solidFill>
              </a:rPr>
              <a:t>20</a:t>
            </a:r>
            <a:r>
              <a:rPr lang="ja-JP" altLang="en-US" sz="2000" dirty="0">
                <a:solidFill>
                  <a:srgbClr val="0000FF"/>
                </a:solidFill>
              </a:rPr>
              <a:t>ページを目安にしてください。</a:t>
            </a:r>
            <a:endParaRPr lang="en-US" altLang="ja-JP" sz="2000" dirty="0">
              <a:solidFill>
                <a:srgbClr val="0000FF"/>
              </a:solidFill>
            </a:endParaRPr>
          </a:p>
          <a:p>
            <a:pPr marL="342908" indent="-342908" algn="l" defTabSz="914423" fontAlgn="auto">
              <a:spcAft>
                <a:spcPts val="0"/>
              </a:spcAft>
              <a:buFont typeface="Wingdings" panose="05000000000000000000" pitchFamily="2" charset="2"/>
              <a:buChar char="p"/>
            </a:pPr>
            <a:r>
              <a:rPr lang="ja-JP" altLang="en-US" sz="2000" dirty="0">
                <a:solidFill>
                  <a:srgbClr val="0000FF"/>
                </a:solidFill>
              </a:rPr>
              <a:t>提出時に、各スライドに青文字で記載してある説明文は削除してください。</a:t>
            </a:r>
            <a:endParaRPr lang="en-US" altLang="ja-JP" sz="2000" dirty="0">
              <a:solidFill>
                <a:srgbClr val="0000FF"/>
              </a:solidFill>
            </a:endParaRPr>
          </a:p>
        </p:txBody>
      </p:sp>
      <p:sp>
        <p:nvSpPr>
          <p:cNvPr id="5" name="タイトル 1">
            <a:extLst>
              <a:ext uri="{FF2B5EF4-FFF2-40B4-BE49-F238E27FC236}">
                <a16:creationId xmlns:a16="http://schemas.microsoft.com/office/drawing/2014/main" id="{00E6CE07-BBAC-4CD3-8C96-CB381133C18B}"/>
              </a:ext>
            </a:extLst>
          </p:cNvPr>
          <p:cNvSpPr txBox="1">
            <a:spLocks/>
          </p:cNvSpPr>
          <p:nvPr/>
        </p:nvSpPr>
        <p:spPr>
          <a:xfrm>
            <a:off x="72198" y="0"/>
            <a:ext cx="8112034" cy="576064"/>
          </a:xfrm>
          <a:prstGeom prst="rect">
            <a:avLst/>
          </a:prstGeom>
        </p:spPr>
        <p:txBody>
          <a:bodyPr vert="horz" lIns="91440" tIns="45721" rIns="91440" bIns="45721" rtlCol="0" anchor="ctr">
            <a:normAutofit/>
          </a:bodyPr>
          <a:lst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defTabSz="914423" fontAlgn="auto">
              <a:spcAft>
                <a:spcPts val="0"/>
              </a:spcAft>
            </a:pPr>
            <a:r>
              <a:rPr lang="ja-JP" altLang="en-US" sz="1600" dirty="0">
                <a:solidFill>
                  <a:prstClr val="black"/>
                </a:solidFill>
              </a:rPr>
              <a:t>様式第１号　イチ</a:t>
            </a:r>
            <a:r>
              <a:rPr lang="en-US" altLang="ja-JP" sz="1600" dirty="0">
                <a:solidFill>
                  <a:prstClr val="black"/>
                </a:solidFill>
              </a:rPr>
              <a:t>Biz</a:t>
            </a:r>
            <a:r>
              <a:rPr lang="ja-JP" altLang="en-US" sz="1600" dirty="0">
                <a:solidFill>
                  <a:prstClr val="black"/>
                </a:solidFill>
              </a:rPr>
              <a:t>アワード ビジネス部門 応募フォーマットサンプル</a:t>
            </a:r>
          </a:p>
        </p:txBody>
      </p:sp>
    </p:spTree>
    <p:extLst>
      <p:ext uri="{BB962C8B-B14F-4D97-AF65-F5344CB8AC3E}">
        <p14:creationId xmlns:p14="http://schemas.microsoft.com/office/powerpoint/2010/main" val="118222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3920" y="3296"/>
            <a:ext cx="10972800" cy="833417"/>
          </a:xfrm>
        </p:spPr>
        <p:txBody>
          <a:bodyPr>
            <a:noAutofit/>
          </a:bodyPr>
          <a:lstStyle/>
          <a:p>
            <a:pPr algn="l"/>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本アイデアで解決すべき課題と市場ニーズ（ビジネス部門：必須）</a:t>
            </a:r>
          </a:p>
        </p:txBody>
      </p:sp>
      <p:sp>
        <p:nvSpPr>
          <p:cNvPr id="4" name="スライド番号プレースホルダー 3"/>
          <p:cNvSpPr>
            <a:spLocks noGrp="1"/>
          </p:cNvSpPr>
          <p:nvPr>
            <p:ph type="sldNum" sz="quarter" idx="12"/>
          </p:nvPr>
        </p:nvSpPr>
        <p:spPr/>
        <p:txBody>
          <a:bodyPr/>
          <a:lstStyle/>
          <a:p>
            <a:pPr defTabSz="914423" fontAlgn="auto">
              <a:spcBef>
                <a:spcPts val="0"/>
              </a:spcBef>
              <a:spcAft>
                <a:spcPts val="0"/>
              </a:spcAft>
            </a:pPr>
            <a:fld id="{2B573624-9676-401E-A4F8-639460B6B7DA}" type="slidenum">
              <a:rPr kumimoji="1" lang="ja-JP" altLang="en-US">
                <a:solidFill>
                  <a:prstClr val="black">
                    <a:tint val="75000"/>
                  </a:prstClr>
                </a:solidFill>
                <a:latin typeface="Calibri"/>
                <a:ea typeface="ＭＳ Ｐゴシック" panose="020B0600070205080204" pitchFamily="50" charset="-128"/>
                <a:cs typeface="+mn-cs"/>
              </a:rPr>
              <a:pPr defTabSz="914423" fontAlgn="auto">
                <a:spcBef>
                  <a:spcPts val="0"/>
                </a:spcBef>
                <a:spcAft>
                  <a:spcPts val="0"/>
                </a:spcAft>
              </a:pPr>
              <a:t>2</a:t>
            </a:fld>
            <a:endParaRPr kumimoji="1" lang="ja-JP" altLang="en-US">
              <a:solidFill>
                <a:prstClr val="black">
                  <a:tint val="75000"/>
                </a:prstClr>
              </a:solidFill>
              <a:latin typeface="Calibri"/>
              <a:ea typeface="ＭＳ Ｐゴシック" panose="020B0600070205080204" pitchFamily="50" charset="-128"/>
              <a:cs typeface="+mn-cs"/>
            </a:endParaRPr>
          </a:p>
        </p:txBody>
      </p:sp>
      <p:sp>
        <p:nvSpPr>
          <p:cNvPr id="8" name="コンテンツ プレースホルダー 2">
            <a:extLst>
              <a:ext uri="{FF2B5EF4-FFF2-40B4-BE49-F238E27FC236}">
                <a16:creationId xmlns:a16="http://schemas.microsoft.com/office/drawing/2014/main" id="{3EDF3C7E-42A9-47EE-D239-0B1CDBFA30A9}"/>
              </a:ext>
            </a:extLst>
          </p:cNvPr>
          <p:cNvSpPr txBox="1">
            <a:spLocks/>
          </p:cNvSpPr>
          <p:nvPr/>
        </p:nvSpPr>
        <p:spPr>
          <a:xfrm>
            <a:off x="1703513" y="908721"/>
            <a:ext cx="8229600" cy="4525963"/>
          </a:xfrm>
          <a:prstGeom prst="rect">
            <a:avLst/>
          </a:prstGeom>
        </p:spPr>
        <p:txBody>
          <a:bodyPr vert="horz" lIns="91440" tIns="45720" rIns="91440" bIns="45720" rtlCol="0">
            <a:normAutofit/>
          </a:bodyPr>
          <a:lst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9"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1"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5"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8"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解決すべき社会課題や、顧客やユーザーが有するニーズについて、なぜその課題やニーズに着目したのか等、課題認識を記載してください。</a:t>
            </a:r>
            <a:endParaRPr lang="en-US" altLang="ja-JP" sz="180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1053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3920" y="3297"/>
            <a:ext cx="8229600" cy="816309"/>
          </a:xfrm>
        </p:spPr>
        <p:txBody>
          <a:bodyPr>
            <a:normAutofit/>
          </a:bodyPr>
          <a:lstStyle/>
          <a:p>
            <a:pPr algn="l"/>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提案の詳細（必須）</a:t>
            </a:r>
          </a:p>
        </p:txBody>
      </p:sp>
      <p:sp>
        <p:nvSpPr>
          <p:cNvPr id="3" name="コンテンツ プレースホルダー 2"/>
          <p:cNvSpPr>
            <a:spLocks noGrp="1"/>
          </p:cNvSpPr>
          <p:nvPr>
            <p:ph idx="1"/>
          </p:nvPr>
        </p:nvSpPr>
        <p:spPr>
          <a:xfrm>
            <a:off x="1703513" y="908721"/>
            <a:ext cx="8229600" cy="4525963"/>
          </a:xfrm>
        </p:spPr>
        <p:txBody>
          <a:bodyPr>
            <a:normAutofit/>
          </a:bodyPr>
          <a:lstStyle/>
          <a:p>
            <a:r>
              <a:rPr lang="ja-JP" altLang="en-US" sz="1801" dirty="0">
                <a:solidFill>
                  <a:srgbClr val="0000FF"/>
                </a:solidFill>
                <a:latin typeface="メイリオ" panose="020B0604030504040204" pitchFamily="50" charset="-128"/>
                <a:ea typeface="メイリオ" panose="020B0604030504040204" pitchFamily="50" charset="-128"/>
              </a:rPr>
              <a:t>「</a:t>
            </a:r>
            <a:r>
              <a:rPr lang="en-US" altLang="ja-JP" sz="1801" dirty="0">
                <a:solidFill>
                  <a:srgbClr val="0000FF"/>
                </a:solidFill>
                <a:latin typeface="メイリオ" panose="020B0604030504040204" pitchFamily="50" charset="-128"/>
                <a:ea typeface="メイリオ" panose="020B0604030504040204" pitchFamily="50" charset="-128"/>
              </a:rPr>
              <a:t>1</a:t>
            </a:r>
            <a:r>
              <a:rPr lang="ja-JP" altLang="en-US" sz="1801" dirty="0">
                <a:solidFill>
                  <a:srgbClr val="0000FF"/>
                </a:solidFill>
                <a:latin typeface="メイリオ" panose="020B0604030504040204" pitchFamily="50" charset="-128"/>
                <a:ea typeface="メイリオ" panose="020B0604030504040204" pitchFamily="50" charset="-128"/>
              </a:rPr>
              <a:t>　解決すべき課題／市場ニーズ」に対する解決提案を記載してください。</a:t>
            </a:r>
            <a:endParaRPr lang="en-US" altLang="ja-JP" sz="1801" dirty="0">
              <a:solidFill>
                <a:srgbClr val="0000FF"/>
              </a:solidFill>
              <a:latin typeface="メイリオ" panose="020B0604030504040204" pitchFamily="50" charset="-128"/>
              <a:ea typeface="メイリオ" panose="020B0604030504040204" pitchFamily="50" charset="-128"/>
            </a:endParaRPr>
          </a:p>
          <a:p>
            <a:r>
              <a:rPr lang="ja-JP" altLang="en-US" sz="1801" dirty="0">
                <a:solidFill>
                  <a:srgbClr val="0000FF"/>
                </a:solidFill>
                <a:latin typeface="メイリオ" panose="020B0604030504040204" pitchFamily="50" charset="-128"/>
                <a:ea typeface="メイリオ" panose="020B0604030504040204" pitchFamily="50" charset="-128"/>
              </a:rPr>
              <a:t>ビジネス部門以外の場合は自由に記載してください。</a:t>
            </a:r>
            <a:endParaRPr lang="en-US" altLang="ja-JP" sz="1801" dirty="0">
              <a:solidFill>
                <a:srgbClr val="0000FF"/>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defTabSz="914423" fontAlgn="auto">
              <a:spcBef>
                <a:spcPts val="0"/>
              </a:spcBef>
              <a:spcAft>
                <a:spcPts val="0"/>
              </a:spcAft>
            </a:pPr>
            <a:fld id="{2B573624-9676-401E-A4F8-639460B6B7DA}" type="slidenum">
              <a:rPr kumimoji="1" lang="ja-JP" altLang="en-US">
                <a:solidFill>
                  <a:prstClr val="black">
                    <a:tint val="75000"/>
                  </a:prstClr>
                </a:solidFill>
                <a:latin typeface="Calibri"/>
                <a:ea typeface="ＭＳ Ｐゴシック" panose="020B0600070205080204" pitchFamily="50" charset="-128"/>
                <a:cs typeface="+mn-cs"/>
              </a:rPr>
              <a:pPr defTabSz="914423" fontAlgn="auto">
                <a:spcBef>
                  <a:spcPts val="0"/>
                </a:spcBef>
                <a:spcAft>
                  <a:spcPts val="0"/>
                </a:spcAft>
              </a:pPr>
              <a:t>3</a:t>
            </a:fld>
            <a:endParaRPr kumimoji="1" lang="ja-JP" altLang="en-US">
              <a:solidFill>
                <a:prstClr val="black">
                  <a:tint val="75000"/>
                </a:prstClr>
              </a:solidFill>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113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defTabSz="914423" fontAlgn="auto">
              <a:spcBef>
                <a:spcPts val="0"/>
              </a:spcBef>
              <a:spcAft>
                <a:spcPts val="0"/>
              </a:spcAft>
            </a:pPr>
            <a:fld id="{2B573624-9676-401E-A4F8-639460B6B7DA}" type="slidenum">
              <a:rPr kumimoji="1" lang="ja-JP" altLang="en-US">
                <a:solidFill>
                  <a:prstClr val="black">
                    <a:tint val="75000"/>
                  </a:prstClr>
                </a:solidFill>
                <a:latin typeface="Calibri"/>
                <a:ea typeface="ＭＳ Ｐゴシック" panose="020B0600070205080204" pitchFamily="50" charset="-128"/>
                <a:cs typeface="+mn-cs"/>
              </a:rPr>
              <a:pPr defTabSz="914423" fontAlgn="auto">
                <a:spcBef>
                  <a:spcPts val="0"/>
                </a:spcBef>
                <a:spcAft>
                  <a:spcPts val="0"/>
                </a:spcAft>
              </a:pPr>
              <a:t>4</a:t>
            </a:fld>
            <a:endParaRPr kumimoji="1" lang="ja-JP" altLang="en-US">
              <a:solidFill>
                <a:prstClr val="black">
                  <a:tint val="75000"/>
                </a:prstClr>
              </a:solidFill>
              <a:latin typeface="Calibri"/>
              <a:ea typeface="ＭＳ Ｐゴシック" panose="020B0600070205080204" pitchFamily="50" charset="-128"/>
              <a:cs typeface="+mn-cs"/>
            </a:endParaRPr>
          </a:p>
        </p:txBody>
      </p:sp>
      <p:sp>
        <p:nvSpPr>
          <p:cNvPr id="9" name="タイトル 1">
            <a:extLst>
              <a:ext uri="{FF2B5EF4-FFF2-40B4-BE49-F238E27FC236}">
                <a16:creationId xmlns:a16="http://schemas.microsoft.com/office/drawing/2014/main" id="{6E823050-E0FE-4A2D-9329-D4BF3B867152}"/>
              </a:ext>
            </a:extLst>
          </p:cNvPr>
          <p:cNvSpPr>
            <a:spLocks noGrp="1"/>
          </p:cNvSpPr>
          <p:nvPr>
            <p:ph type="title"/>
          </p:nvPr>
        </p:nvSpPr>
        <p:spPr>
          <a:xfrm>
            <a:off x="403920" y="3296"/>
            <a:ext cx="8229600" cy="833417"/>
          </a:xfrm>
        </p:spPr>
        <p:txBody>
          <a:bodyPr>
            <a:noAutofit/>
          </a:bodyPr>
          <a:lstStyle/>
          <a:p>
            <a:pPr algn="l"/>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事業拡大に向けた課題（ビジネス部門：必須）</a:t>
            </a:r>
          </a:p>
        </p:txBody>
      </p:sp>
      <p:sp>
        <p:nvSpPr>
          <p:cNvPr id="2" name="コンテンツ プレースホルダー 2">
            <a:extLst>
              <a:ext uri="{FF2B5EF4-FFF2-40B4-BE49-F238E27FC236}">
                <a16:creationId xmlns:a16="http://schemas.microsoft.com/office/drawing/2014/main" id="{FFBB1C0B-E3FF-5A9D-D79C-8BFEBD4228C9}"/>
              </a:ext>
            </a:extLst>
          </p:cNvPr>
          <p:cNvSpPr txBox="1">
            <a:spLocks/>
          </p:cNvSpPr>
          <p:nvPr/>
        </p:nvSpPr>
        <p:spPr>
          <a:xfrm>
            <a:off x="1703513" y="908721"/>
            <a:ext cx="8229600" cy="4525963"/>
          </a:xfrm>
          <a:prstGeom prst="rect">
            <a:avLst/>
          </a:prstGeom>
        </p:spPr>
        <p:txBody>
          <a:bodyPr vert="horz" lIns="91440" tIns="45720" rIns="91440" bIns="45720" rtlCol="0">
            <a:normAutofit/>
          </a:bodyPr>
          <a:lst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9"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1"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5"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8"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事業拡大において抱えている課題および解決に向けた方向性や今後の取組事項を記載してください</a:t>
            </a:r>
          </a:p>
          <a:p>
            <a:pPr marL="0" indent="0">
              <a:buNone/>
            </a:pPr>
            <a:endParaRPr lang="en-US" altLang="ja-JP" sz="180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6168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295" y="236538"/>
            <a:ext cx="10972800" cy="346050"/>
          </a:xfrm>
        </p:spPr>
        <p:txBody>
          <a:bodyPr>
            <a:noAutofit/>
          </a:bodyPr>
          <a:lstStyle/>
          <a:p>
            <a:pPr algn="l"/>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４　自由記載（任意）</a:t>
            </a:r>
          </a:p>
        </p:txBody>
      </p:sp>
      <p:sp>
        <p:nvSpPr>
          <p:cNvPr id="4" name="スライド番号プレースホルダー 3"/>
          <p:cNvSpPr>
            <a:spLocks noGrp="1"/>
          </p:cNvSpPr>
          <p:nvPr>
            <p:ph type="sldNum" sz="quarter" idx="12"/>
          </p:nvPr>
        </p:nvSpPr>
        <p:spPr/>
        <p:txBody>
          <a:bodyPr/>
          <a:lstStyle/>
          <a:p>
            <a:pPr defTabSz="914423" fontAlgn="auto">
              <a:spcBef>
                <a:spcPts val="0"/>
              </a:spcBef>
              <a:spcAft>
                <a:spcPts val="0"/>
              </a:spcAft>
            </a:pPr>
            <a:fld id="{2B573624-9676-401E-A4F8-639460B6B7DA}" type="slidenum">
              <a:rPr kumimoji="1" lang="ja-JP" altLang="en-US">
                <a:solidFill>
                  <a:prstClr val="black">
                    <a:tint val="75000"/>
                  </a:prstClr>
                </a:solidFill>
                <a:latin typeface="Calibri"/>
                <a:ea typeface="ＭＳ Ｐゴシック" panose="020B0600070205080204" pitchFamily="50" charset="-128"/>
                <a:cs typeface="+mn-cs"/>
              </a:rPr>
              <a:pPr defTabSz="914423" fontAlgn="auto">
                <a:spcBef>
                  <a:spcPts val="0"/>
                </a:spcBef>
                <a:spcAft>
                  <a:spcPts val="0"/>
                </a:spcAft>
              </a:pPr>
              <a:t>5</a:t>
            </a:fld>
            <a:endParaRPr kumimoji="1" lang="ja-JP" altLang="en-US">
              <a:solidFill>
                <a:prstClr val="black">
                  <a:tint val="75000"/>
                </a:prstClr>
              </a:solidFill>
              <a:latin typeface="Calibri"/>
              <a:ea typeface="ＭＳ Ｐゴシック" panose="020B0600070205080204" pitchFamily="50" charset="-128"/>
              <a:cs typeface="+mn-cs"/>
            </a:endParaRPr>
          </a:p>
        </p:txBody>
      </p:sp>
      <p:sp>
        <p:nvSpPr>
          <p:cNvPr id="5" name="コンテンツ プレースホルダー 2">
            <a:extLst>
              <a:ext uri="{FF2B5EF4-FFF2-40B4-BE49-F238E27FC236}">
                <a16:creationId xmlns:a16="http://schemas.microsoft.com/office/drawing/2014/main" id="{615C71FC-3C5A-0540-ED2A-F6C2932F5B41}"/>
              </a:ext>
            </a:extLst>
          </p:cNvPr>
          <p:cNvSpPr txBox="1">
            <a:spLocks/>
          </p:cNvSpPr>
          <p:nvPr/>
        </p:nvSpPr>
        <p:spPr>
          <a:xfrm>
            <a:off x="1703513" y="908721"/>
            <a:ext cx="8229600" cy="4525963"/>
          </a:xfrm>
          <a:prstGeom prst="rect">
            <a:avLst/>
          </a:prstGeom>
        </p:spPr>
        <p:txBody>
          <a:bodyPr vert="horz" lIns="91440" tIns="45720" rIns="91440" bIns="45720" rtlCol="0">
            <a:normAutofit/>
          </a:bodyPr>
          <a:lst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9"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1"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5"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8"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ターゲット、サービスメニュー、事業見通し、競合優位性、事業体制など、ご自由に記載お願いします。</a:t>
            </a:r>
            <a:endParaRPr lang="en-US" altLang="ja-JP" sz="180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56108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tISBUv0saaqtuVVQPslN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Template_A4_J_2022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5EAABF09-B5EF-4F09-BA7D-38EF9227CC03}" vid="{627B1DD6-4A57-4F26-B2A3-7698717E4035}"/>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T Template_A4_J_2022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1" id="{5EAABF09-B5EF-4F09-BA7D-38EF9227CC03}" vid="{E176A7BF-EE17-4495-B13D-E8BC8D5389D2}"/>
    </a:ext>
  </a:extLst>
</a:theme>
</file>

<file path=ppt/theme/theme3.xml><?xml version="1.0" encoding="utf-8"?>
<a:theme xmlns:a="http://schemas.openxmlformats.org/drawingml/2006/main" name="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監査）20180101.pptx[読み取り専用]" id="{9B062824-650B-461A-943D-46EA34055886}" vid="{9FC20311-B1EB-4BC7-8B79-699B2B993A58}"/>
    </a:ext>
  </a:extLst>
</a:theme>
</file>

<file path=ppt/theme/theme4.xml><?xml version="1.0" encoding="utf-8"?>
<a:theme xmlns:a="http://schemas.openxmlformats.org/drawingml/2006/main" name="1_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otx[読み取り専用]" id="{212B5CEF-BC0E-4B43-B73A-4CAEF1226A03}" vid="{37E2A41A-3518-4F3B-8946-18B05D762279}"/>
    </a:ext>
  </a:extLst>
</a:theme>
</file>

<file path=ppt/theme/theme5.xml><?xml version="1.0" encoding="utf-8"?>
<a:theme xmlns:a="http://schemas.openxmlformats.org/drawingml/2006/main" name="2_DT Template_A4_J_2022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Audit_Template_J_A4.potx" id="{8A708D77-7471-43F1-946E-EACD23F3FE40}" vid="{8F12846C-19B2-42B5-B17F-DEAE3736F10F}"/>
    </a:ext>
  </a:extLst>
</a:theme>
</file>

<file path=ppt/theme/theme6.xml><?xml version="1.0" encoding="utf-8"?>
<a:theme xmlns:a="http://schemas.openxmlformats.org/drawingml/2006/main" name="DT Template_A4_J_2021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ptx" id="{EF546BF3-B914-4FEC-B90A-69D308A555FD}" vid="{5CBFF893-5E33-4E9D-8C35-F82717556DFF}"/>
    </a:ext>
  </a:extLst>
</a:theme>
</file>

<file path=ppt/theme/theme7.xml><?xml version="1.0" encoding="utf-8"?>
<a:theme xmlns:a="http://schemas.openxmlformats.org/drawingml/2006/main" name="DT Template_A4_J_202101_補足版">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T">
      <a:majorFont>
        <a:latin typeface="Calibri"/>
        <a:ea typeface="Yu Gothic UI"/>
        <a:cs typeface=""/>
      </a:majorFont>
      <a:minorFont>
        <a:latin typeface="Calibri Light"/>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A4_J.potx[読み取り専用]" id="{212B5CEF-BC0E-4B43-B73A-4CAEF1226A03}" vid="{37E2A41A-3518-4F3B-8946-18B05D762279}"/>
    </a:ext>
  </a:extLst>
</a:theme>
</file>

<file path=ppt/theme/theme8.xml><?xml version="1.0" encoding="utf-8"?>
<a:theme xmlns:a="http://schemas.openxmlformats.org/drawingml/2006/main" name="DT Template_A4_J_202401_基本版②">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Font2024">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Audit_Template_A4_J.potx" id="{E030B7E2-E5A8-4888-994C-0CB8798F1550}" vid="{E46AF63F-4D09-4A28-8BFA-0732B8AC1933}"/>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2576D669F2DB5408B4802472B795778" ma:contentTypeVersion="10" ma:contentTypeDescription="新しいドキュメントを作成します。" ma:contentTypeScope="" ma:versionID="534050cfffec14371f1b60d265ee449c">
  <xsd:schema xmlns:xsd="http://www.w3.org/2001/XMLSchema" xmlns:xs="http://www.w3.org/2001/XMLSchema" xmlns:p="http://schemas.microsoft.com/office/2006/metadata/properties" xmlns:ns2="dca011ea-694d-45e4-86e0-f0ca940a95ce" xmlns:ns3="1c29136e-e691-46a7-8f80-86ab09a5c4ba" targetNamespace="http://schemas.microsoft.com/office/2006/metadata/properties" ma:root="true" ma:fieldsID="6b0bb7c2df6b8dd6eeedfa09077200f8" ns2:_="" ns3:_="">
    <xsd:import namespace="dca011ea-694d-45e4-86e0-f0ca940a95ce"/>
    <xsd:import namespace="1c29136e-e691-46a7-8f80-86ab09a5c4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011ea-694d-45e4-86e0-f0ca940a95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6f787d2-0aa8-4e24-84a2-1f8158216dd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9136e-e691-46a7-8f80-86ab09a5c4b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5669715-83ae-40f5-9e86-777b91e47638}" ma:internalName="TaxCatchAll" ma:showField="CatchAllData" ma:web="1c29136e-e691-46a7-8f80-86ab09a5c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a011ea-694d-45e4-86e0-f0ca940a95ce">
      <Terms xmlns="http://schemas.microsoft.com/office/infopath/2007/PartnerControls"/>
    </lcf76f155ced4ddcb4097134ff3c332f>
    <TaxCatchAll xmlns="1c29136e-e691-46a7-8f80-86ab09a5c4ba" xsi:nil="true"/>
  </documentManagement>
</p:properties>
</file>

<file path=customXml/itemProps1.xml><?xml version="1.0" encoding="utf-8"?>
<ds:datastoreItem xmlns:ds="http://schemas.openxmlformats.org/officeDocument/2006/customXml" ds:itemID="{F27BD96A-E504-4823-9137-B3A70626B377}">
  <ds:schemaRefs>
    <ds:schemaRef ds:uri="http://schemas.microsoft.com/sharepoint/v3/contenttype/forms"/>
  </ds:schemaRefs>
</ds:datastoreItem>
</file>

<file path=customXml/itemProps2.xml><?xml version="1.0" encoding="utf-8"?>
<ds:datastoreItem xmlns:ds="http://schemas.openxmlformats.org/officeDocument/2006/customXml" ds:itemID="{72EAE421-AF06-47FF-B42C-C528F6A30171}"/>
</file>

<file path=customXml/itemProps3.xml><?xml version="1.0" encoding="utf-8"?>
<ds:datastoreItem xmlns:ds="http://schemas.openxmlformats.org/officeDocument/2006/customXml" ds:itemID="{C4C295A0-3743-4351-8DEE-FC112D40215D}">
  <ds:schemaRefs>
    <ds:schemaRef ds:uri="http://schemas.openxmlformats.org/package/2006/metadata/core-properties"/>
    <ds:schemaRef ds:uri="54e3ea58-5419-4728-a32d-ba4b68dc0db0"/>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933d7888-ae0b-400b-8138-25b1de5c654f"/>
    <ds:schemaRef ds:uri="http://www.w3.org/XML/1998/namespace"/>
    <ds:schemaRef ds:uri="http://purl.org/dc/dcmitype/"/>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DTテンプレート（global）</Template>
  <TotalTime>0</TotalTime>
  <Words>244</Words>
  <Application>Microsoft Office PowerPoint</Application>
  <PresentationFormat>ワイド画面</PresentationFormat>
  <Paragraphs>19</Paragraphs>
  <Slides>5</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9</vt:i4>
      </vt:variant>
      <vt:variant>
        <vt:lpstr>埋め込まれた OLE サーバー</vt:lpstr>
      </vt:variant>
      <vt:variant>
        <vt:i4>1</vt:i4>
      </vt:variant>
      <vt:variant>
        <vt:lpstr>スライド タイトル</vt:lpstr>
      </vt:variant>
      <vt:variant>
        <vt:i4>5</vt:i4>
      </vt:variant>
    </vt:vector>
  </HeadingPairs>
  <TitlesOfParts>
    <vt:vector size="22" baseType="lpstr">
      <vt:lpstr>Yu Gothic UI</vt:lpstr>
      <vt:lpstr>メイリオ</vt:lpstr>
      <vt:lpstr>Arial</vt:lpstr>
      <vt:lpstr>Calibri</vt:lpstr>
      <vt:lpstr>Calibri Light</vt:lpstr>
      <vt:lpstr>Verdana</vt:lpstr>
      <vt:lpstr>Wingdings</vt:lpstr>
      <vt:lpstr>DT Template_A4_J_202201</vt:lpstr>
      <vt:lpstr>DT Template_A4_J_202201_補足版</vt:lpstr>
      <vt:lpstr>DT Proposal Template_J_20161001</vt:lpstr>
      <vt:lpstr>1_DT Template_A4_J_202101_補足版</vt:lpstr>
      <vt:lpstr>2_DT Template_A4_J_202201</vt:lpstr>
      <vt:lpstr>DT Template_A4_J_202101</vt:lpstr>
      <vt:lpstr>DT Template_A4_J_202101_補足版</vt:lpstr>
      <vt:lpstr>DT Template_A4_J_202401_基本版②</vt:lpstr>
      <vt:lpstr>Office ​​テーマ</vt:lpstr>
      <vt:lpstr>think-cell スライド</vt:lpstr>
      <vt:lpstr>【提案タイトル(50文字以内)】</vt:lpstr>
      <vt:lpstr>1　本アイデアで解決すべき課題と市場ニーズ（ビジネス部門：必須）</vt:lpstr>
      <vt:lpstr>2　提案の詳細（必須）</vt:lpstr>
      <vt:lpstr>3　事業拡大に向けた課題（ビジネス部門：必須）</vt:lpstr>
      <vt:lpstr>４　自由記載（任意）</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2024-05-08T02:07:07Z</dcterms:created>
  <dcterms:modified xsi:type="dcterms:W3CDTF">2025-07-04T15:22:52Z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2024-05-08T04:00:47Z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92ca94d3-52ae-4777-9bfd-c3790fef188c</vt:lpwstr>
  </property>
  <property fmtid="{D5CDD505-2E9C-101B-9397-08002B2CF9AE}" pid="8" name="MSIP_Label_ea60d57e-af5b-4752-ac57-3e4f28ca11dc_ContentBits">
    <vt:lpwstr>0</vt:lpwstr>
  </property>
  <property fmtid="{D5CDD505-2E9C-101B-9397-08002B2CF9AE}" pid="9" name="ContentTypeId">
    <vt:lpwstr>0x01010022576D669F2DB5408B4802472B795778</vt:lpwstr>
  </property>
  <property fmtid="{D5CDD505-2E9C-101B-9397-08002B2CF9AE}" pid="10" name="MediaServiceImageTags">
    <vt:lpwstr/>
  </property>
</Properties>
</file>